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82" r:id="rId4"/>
    <p:sldId id="274" r:id="rId5"/>
    <p:sldId id="275" r:id="rId6"/>
    <p:sldId id="284" r:id="rId7"/>
    <p:sldId id="285" r:id="rId8"/>
    <p:sldId id="294" r:id="rId9"/>
    <p:sldId id="295" r:id="rId10"/>
    <p:sldId id="296" r:id="rId11"/>
    <p:sldId id="297" r:id="rId12"/>
    <p:sldId id="298" r:id="rId13"/>
    <p:sldId id="299" r:id="rId14"/>
    <p:sldId id="300" r:id="rId15"/>
    <p:sldId id="302" r:id="rId16"/>
    <p:sldId id="301" r:id="rId17"/>
    <p:sldId id="303" r:id="rId18"/>
    <p:sldId id="304" r:id="rId19"/>
    <p:sldId id="305" r:id="rId20"/>
    <p:sldId id="30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E21305-8C8D-4EA2-A554-BE2BFDB8BB1A}" v="2" dt="2025-09-08T12:48:21.8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72" y="3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Roy" userId="614f0a17-ee43-4c43-a807-c03ccbfa9a1f" providerId="ADAL" clId="{6230904F-CAA4-43D9-AFBC-C646C7A394CF}"/>
    <pc:docChg chg="custSel modSld sldOrd">
      <pc:chgData name="Jonathan Roy" userId="614f0a17-ee43-4c43-a807-c03ccbfa9a1f" providerId="ADAL" clId="{6230904F-CAA4-43D9-AFBC-C646C7A394CF}" dt="2025-09-08T18:02:07.908" v="139"/>
      <pc:docMkLst>
        <pc:docMk/>
      </pc:docMkLst>
      <pc:sldChg chg="modSp mod">
        <pc:chgData name="Jonathan Roy" userId="614f0a17-ee43-4c43-a807-c03ccbfa9a1f" providerId="ADAL" clId="{6230904F-CAA4-43D9-AFBC-C646C7A394CF}" dt="2025-09-08T13:06:26.671" v="26" actId="20577"/>
        <pc:sldMkLst>
          <pc:docMk/>
          <pc:sldMk cId="2992628114" sldId="256"/>
        </pc:sldMkLst>
        <pc:spChg chg="mod">
          <ac:chgData name="Jonathan Roy" userId="614f0a17-ee43-4c43-a807-c03ccbfa9a1f" providerId="ADAL" clId="{6230904F-CAA4-43D9-AFBC-C646C7A394CF}" dt="2025-09-08T13:06:26.671" v="26" actId="20577"/>
          <ac:spMkLst>
            <pc:docMk/>
            <pc:sldMk cId="2992628114" sldId="256"/>
            <ac:spMk id="3" creationId="{875F15CA-3925-C60D-F8A6-820909E2E3FD}"/>
          </ac:spMkLst>
        </pc:spChg>
      </pc:sldChg>
      <pc:sldChg chg="modSp mod">
        <pc:chgData name="Jonathan Roy" userId="614f0a17-ee43-4c43-a807-c03ccbfa9a1f" providerId="ADAL" clId="{6230904F-CAA4-43D9-AFBC-C646C7A394CF}" dt="2025-09-08T12:45:49.677" v="6" actId="20577"/>
        <pc:sldMkLst>
          <pc:docMk/>
          <pc:sldMk cId="2461844528" sldId="257"/>
        </pc:sldMkLst>
        <pc:spChg chg="mod">
          <ac:chgData name="Jonathan Roy" userId="614f0a17-ee43-4c43-a807-c03ccbfa9a1f" providerId="ADAL" clId="{6230904F-CAA4-43D9-AFBC-C646C7A394CF}" dt="2025-09-08T12:45:49.677" v="6" actId="20577"/>
          <ac:spMkLst>
            <pc:docMk/>
            <pc:sldMk cId="2461844528" sldId="257"/>
            <ac:spMk id="3" creationId="{C5440330-4BF8-33AB-CB9C-6779F6EB2144}"/>
          </ac:spMkLst>
        </pc:spChg>
      </pc:sldChg>
      <pc:sldChg chg="modSp mod">
        <pc:chgData name="Jonathan Roy" userId="614f0a17-ee43-4c43-a807-c03ccbfa9a1f" providerId="ADAL" clId="{6230904F-CAA4-43D9-AFBC-C646C7A394CF}" dt="2025-09-08T13:10:06.318" v="114" actId="20577"/>
        <pc:sldMkLst>
          <pc:docMk/>
          <pc:sldMk cId="3792059861" sldId="267"/>
        </pc:sldMkLst>
        <pc:spChg chg="mod">
          <ac:chgData name="Jonathan Roy" userId="614f0a17-ee43-4c43-a807-c03ccbfa9a1f" providerId="ADAL" clId="{6230904F-CAA4-43D9-AFBC-C646C7A394CF}" dt="2025-09-08T13:10:06.318" v="114" actId="20577"/>
          <ac:spMkLst>
            <pc:docMk/>
            <pc:sldMk cId="3792059861" sldId="267"/>
            <ac:spMk id="2" creationId="{BEA767F3-0568-AEEB-12AF-94858C608EAB}"/>
          </ac:spMkLst>
        </pc:spChg>
      </pc:sldChg>
      <pc:sldChg chg="ord">
        <pc:chgData name="Jonathan Roy" userId="614f0a17-ee43-4c43-a807-c03ccbfa9a1f" providerId="ADAL" clId="{6230904F-CAA4-43D9-AFBC-C646C7A394CF}" dt="2025-09-08T12:45:33.695" v="1"/>
        <pc:sldMkLst>
          <pc:docMk/>
          <pc:sldMk cId="2567711191" sldId="274"/>
        </pc:sldMkLst>
      </pc:sldChg>
      <pc:sldChg chg="ord">
        <pc:chgData name="Jonathan Roy" userId="614f0a17-ee43-4c43-a807-c03ccbfa9a1f" providerId="ADAL" clId="{6230904F-CAA4-43D9-AFBC-C646C7A394CF}" dt="2025-09-08T12:45:33.695" v="1"/>
        <pc:sldMkLst>
          <pc:docMk/>
          <pc:sldMk cId="3202905122" sldId="275"/>
        </pc:sldMkLst>
      </pc:sldChg>
      <pc:sldChg chg="ord">
        <pc:chgData name="Jonathan Roy" userId="614f0a17-ee43-4c43-a807-c03ccbfa9a1f" providerId="ADAL" clId="{6230904F-CAA4-43D9-AFBC-C646C7A394CF}" dt="2025-09-08T18:02:07.908" v="139"/>
        <pc:sldMkLst>
          <pc:docMk/>
          <pc:sldMk cId="896989045" sldId="276"/>
        </pc:sldMkLst>
      </pc:sldChg>
      <pc:sldChg chg="modSp mod">
        <pc:chgData name="Jonathan Roy" userId="614f0a17-ee43-4c43-a807-c03ccbfa9a1f" providerId="ADAL" clId="{6230904F-CAA4-43D9-AFBC-C646C7A394CF}" dt="2025-09-08T13:09:49.146" v="70" actId="20577"/>
        <pc:sldMkLst>
          <pc:docMk/>
          <pc:sldMk cId="3861928435" sldId="277"/>
        </pc:sldMkLst>
        <pc:spChg chg="mod">
          <ac:chgData name="Jonathan Roy" userId="614f0a17-ee43-4c43-a807-c03ccbfa9a1f" providerId="ADAL" clId="{6230904F-CAA4-43D9-AFBC-C646C7A394CF}" dt="2025-09-08T13:09:49.146" v="70" actId="20577"/>
          <ac:spMkLst>
            <pc:docMk/>
            <pc:sldMk cId="3861928435" sldId="277"/>
            <ac:spMk id="2" creationId="{4B1F8E39-A7DF-4A32-0479-4B7076F55DE2}"/>
          </ac:spMkLst>
        </pc:spChg>
      </pc:sldChg>
      <pc:sldChg chg="modSp mod">
        <pc:chgData name="Jonathan Roy" userId="614f0a17-ee43-4c43-a807-c03ccbfa9a1f" providerId="ADAL" clId="{6230904F-CAA4-43D9-AFBC-C646C7A394CF}" dt="2025-09-08T13:09:55.368" v="92" actId="20577"/>
        <pc:sldMkLst>
          <pc:docMk/>
          <pc:sldMk cId="1978544799" sldId="278"/>
        </pc:sldMkLst>
        <pc:spChg chg="mod">
          <ac:chgData name="Jonathan Roy" userId="614f0a17-ee43-4c43-a807-c03ccbfa9a1f" providerId="ADAL" clId="{6230904F-CAA4-43D9-AFBC-C646C7A394CF}" dt="2025-09-08T13:09:55.368" v="92" actId="20577"/>
          <ac:spMkLst>
            <pc:docMk/>
            <pc:sldMk cId="1978544799" sldId="278"/>
            <ac:spMk id="2" creationId="{10F01FDA-1804-777C-6398-0234ACDC978C}"/>
          </ac:spMkLst>
        </pc:spChg>
      </pc:sldChg>
      <pc:sldChg chg="modSp mod">
        <pc:chgData name="Jonathan Roy" userId="614f0a17-ee43-4c43-a807-c03ccbfa9a1f" providerId="ADAL" clId="{6230904F-CAA4-43D9-AFBC-C646C7A394CF}" dt="2025-09-08T13:14:42.222" v="136" actId="20577"/>
        <pc:sldMkLst>
          <pc:docMk/>
          <pc:sldMk cId="1313534014" sldId="279"/>
        </pc:sldMkLst>
        <pc:spChg chg="mod">
          <ac:chgData name="Jonathan Roy" userId="614f0a17-ee43-4c43-a807-c03ccbfa9a1f" providerId="ADAL" clId="{6230904F-CAA4-43D9-AFBC-C646C7A394CF}" dt="2025-09-08T13:14:42.222" v="136" actId="20577"/>
          <ac:spMkLst>
            <pc:docMk/>
            <pc:sldMk cId="1313534014" sldId="279"/>
            <ac:spMk id="2" creationId="{695394F0-F60F-E2B8-1B24-1B49D9325B29}"/>
          </ac:spMkLst>
        </pc:spChg>
      </pc:sldChg>
      <pc:sldChg chg="modSp mod">
        <pc:chgData name="Jonathan Roy" userId="614f0a17-ee43-4c43-a807-c03ccbfa9a1f" providerId="ADAL" clId="{6230904F-CAA4-43D9-AFBC-C646C7A394CF}" dt="2025-09-08T13:16:35.651" v="137" actId="790"/>
        <pc:sldMkLst>
          <pc:docMk/>
          <pc:sldMk cId="813351521" sldId="281"/>
        </pc:sldMkLst>
        <pc:graphicFrameChg chg="modGraphic">
          <ac:chgData name="Jonathan Roy" userId="614f0a17-ee43-4c43-a807-c03ccbfa9a1f" providerId="ADAL" clId="{6230904F-CAA4-43D9-AFBC-C646C7A394CF}" dt="2025-09-08T13:16:35.651" v="137" actId="790"/>
          <ac:graphicFrameMkLst>
            <pc:docMk/>
            <pc:sldMk cId="813351521" sldId="281"/>
            <ac:graphicFrameMk id="5" creationId="{280C0356-2B58-5262-0DAD-AD31E6CC19DA}"/>
          </ac:graphicFrameMkLst>
        </pc:graphicFrameChg>
      </pc:sldChg>
      <pc:sldChg chg="ord">
        <pc:chgData name="Jonathan Roy" userId="614f0a17-ee43-4c43-a807-c03ccbfa9a1f" providerId="ADAL" clId="{6230904F-CAA4-43D9-AFBC-C646C7A394CF}" dt="2025-09-08T12:45:33.695" v="1"/>
        <pc:sldMkLst>
          <pc:docMk/>
          <pc:sldMk cId="1074822973" sldId="284"/>
        </pc:sldMkLst>
      </pc:sldChg>
      <pc:sldChg chg="ord">
        <pc:chgData name="Jonathan Roy" userId="614f0a17-ee43-4c43-a807-c03ccbfa9a1f" providerId="ADAL" clId="{6230904F-CAA4-43D9-AFBC-C646C7A394CF}" dt="2025-09-08T12:45:33.695" v="1"/>
        <pc:sldMkLst>
          <pc:docMk/>
          <pc:sldMk cId="3494312934" sldId="285"/>
        </pc:sldMkLst>
      </pc:sldChg>
      <pc:sldChg chg="ord">
        <pc:chgData name="Jonathan Roy" userId="614f0a17-ee43-4c43-a807-c03ccbfa9a1f" providerId="ADAL" clId="{6230904F-CAA4-43D9-AFBC-C646C7A394CF}" dt="2025-09-08T12:45:33.695" v="1"/>
        <pc:sldMkLst>
          <pc:docMk/>
          <pc:sldMk cId="1760893054" sldId="286"/>
        </pc:sldMkLst>
      </pc:sldChg>
      <pc:sldChg chg="ord">
        <pc:chgData name="Jonathan Roy" userId="614f0a17-ee43-4c43-a807-c03ccbfa9a1f" providerId="ADAL" clId="{6230904F-CAA4-43D9-AFBC-C646C7A394CF}" dt="2025-09-08T12:45:33.695" v="1"/>
        <pc:sldMkLst>
          <pc:docMk/>
          <pc:sldMk cId="2458607553" sldId="287"/>
        </pc:sldMkLst>
      </pc:sldChg>
      <pc:sldChg chg="ord">
        <pc:chgData name="Jonathan Roy" userId="614f0a17-ee43-4c43-a807-c03ccbfa9a1f" providerId="ADAL" clId="{6230904F-CAA4-43D9-AFBC-C646C7A394CF}" dt="2025-09-08T12:45:33.695" v="1"/>
        <pc:sldMkLst>
          <pc:docMk/>
          <pc:sldMk cId="2329142837" sldId="288"/>
        </pc:sldMkLst>
      </pc:sldChg>
      <pc:sldChg chg="ord">
        <pc:chgData name="Jonathan Roy" userId="614f0a17-ee43-4c43-a807-c03ccbfa9a1f" providerId="ADAL" clId="{6230904F-CAA4-43D9-AFBC-C646C7A394CF}" dt="2025-09-08T12:45:33.695" v="1"/>
        <pc:sldMkLst>
          <pc:docMk/>
          <pc:sldMk cId="146475454" sldId="289"/>
        </pc:sldMkLst>
      </pc:sldChg>
      <pc:sldChg chg="ord">
        <pc:chgData name="Jonathan Roy" userId="614f0a17-ee43-4c43-a807-c03ccbfa9a1f" providerId="ADAL" clId="{6230904F-CAA4-43D9-AFBC-C646C7A394CF}" dt="2025-09-08T12:45:33.695" v="1"/>
        <pc:sldMkLst>
          <pc:docMk/>
          <pc:sldMk cId="1677186447" sldId="290"/>
        </pc:sldMkLst>
      </pc:sldChg>
      <pc:sldChg chg="ord">
        <pc:chgData name="Jonathan Roy" userId="614f0a17-ee43-4c43-a807-c03ccbfa9a1f" providerId="ADAL" clId="{6230904F-CAA4-43D9-AFBC-C646C7A394CF}" dt="2025-09-08T12:45:33.695" v="1"/>
        <pc:sldMkLst>
          <pc:docMk/>
          <pc:sldMk cId="806187166" sldId="291"/>
        </pc:sldMkLst>
      </pc:sldChg>
    </pc:docChg>
  </pc:docChgLst>
  <pc:docChgLst>
    <pc:chgData name="Jonathan Roy" userId="614f0a17-ee43-4c43-a807-c03ccbfa9a1f" providerId="ADAL" clId="{97AC298E-A262-426A-86F0-548A056E6691}"/>
    <pc:docChg chg="undo redo custSel addSld delSld modSld sldOrd">
      <pc:chgData name="Jonathan Roy" userId="614f0a17-ee43-4c43-a807-c03ccbfa9a1f" providerId="ADAL" clId="{97AC298E-A262-426A-86F0-548A056E6691}" dt="2025-09-06T20:59:09.714" v="5066" actId="790"/>
      <pc:docMkLst>
        <pc:docMk/>
      </pc:docMkLst>
      <pc:sldChg chg="modSp new mod">
        <pc:chgData name="Jonathan Roy" userId="614f0a17-ee43-4c43-a807-c03ccbfa9a1f" providerId="ADAL" clId="{97AC298E-A262-426A-86F0-548A056E6691}" dt="2025-09-06T19:42:13.457" v="3228" actId="20577"/>
        <pc:sldMkLst>
          <pc:docMk/>
          <pc:sldMk cId="2992628114" sldId="256"/>
        </pc:sldMkLst>
        <pc:spChg chg="mod">
          <ac:chgData name="Jonathan Roy" userId="614f0a17-ee43-4c43-a807-c03ccbfa9a1f" providerId="ADAL" clId="{97AC298E-A262-426A-86F0-548A056E6691}" dt="2025-09-06T19:19:08.719" v="1795" actId="790"/>
          <ac:spMkLst>
            <pc:docMk/>
            <pc:sldMk cId="2992628114" sldId="256"/>
            <ac:spMk id="2" creationId="{F03DA1DB-A6F2-E637-55BF-BA78494C1694}"/>
          </ac:spMkLst>
        </pc:spChg>
        <pc:spChg chg="mod">
          <ac:chgData name="Jonathan Roy" userId="614f0a17-ee43-4c43-a807-c03ccbfa9a1f" providerId="ADAL" clId="{97AC298E-A262-426A-86F0-548A056E6691}" dt="2025-09-06T19:42:13.457" v="3228" actId="20577"/>
          <ac:spMkLst>
            <pc:docMk/>
            <pc:sldMk cId="2992628114" sldId="256"/>
            <ac:spMk id="3" creationId="{875F15CA-3925-C60D-F8A6-820909E2E3FD}"/>
          </ac:spMkLst>
        </pc:spChg>
      </pc:sldChg>
      <pc:sldChg chg="modSp new mod">
        <pc:chgData name="Jonathan Roy" userId="614f0a17-ee43-4c43-a807-c03ccbfa9a1f" providerId="ADAL" clId="{97AC298E-A262-426A-86F0-548A056E6691}" dt="2025-09-06T20:33:43.872" v="4124" actId="20577"/>
        <pc:sldMkLst>
          <pc:docMk/>
          <pc:sldMk cId="2461844528" sldId="257"/>
        </pc:sldMkLst>
        <pc:spChg chg="mod">
          <ac:chgData name="Jonathan Roy" userId="614f0a17-ee43-4c43-a807-c03ccbfa9a1f" providerId="ADAL" clId="{97AC298E-A262-426A-86F0-548A056E6691}" dt="2025-09-06T19:19:08.719" v="1795" actId="790"/>
          <ac:spMkLst>
            <pc:docMk/>
            <pc:sldMk cId="2461844528" sldId="257"/>
            <ac:spMk id="2" creationId="{2B08EE08-E0B3-8CC5-08F5-1D591BB0CDFA}"/>
          </ac:spMkLst>
        </pc:spChg>
        <pc:spChg chg="mod">
          <ac:chgData name="Jonathan Roy" userId="614f0a17-ee43-4c43-a807-c03ccbfa9a1f" providerId="ADAL" clId="{97AC298E-A262-426A-86F0-548A056E6691}" dt="2025-09-06T20:33:43.872" v="4124" actId="20577"/>
          <ac:spMkLst>
            <pc:docMk/>
            <pc:sldMk cId="2461844528" sldId="257"/>
            <ac:spMk id="3" creationId="{C5440330-4BF8-33AB-CB9C-6779F6EB2144}"/>
          </ac:spMkLst>
        </pc:spChg>
      </pc:sldChg>
      <pc:sldChg chg="addSp delSp modSp new mod">
        <pc:chgData name="Jonathan Roy" userId="614f0a17-ee43-4c43-a807-c03ccbfa9a1f" providerId="ADAL" clId="{97AC298E-A262-426A-86F0-548A056E6691}" dt="2025-09-06T19:19:08.719" v="1795" actId="790"/>
        <pc:sldMkLst>
          <pc:docMk/>
          <pc:sldMk cId="3898388786" sldId="258"/>
        </pc:sldMkLst>
        <pc:spChg chg="mod">
          <ac:chgData name="Jonathan Roy" userId="614f0a17-ee43-4c43-a807-c03ccbfa9a1f" providerId="ADAL" clId="{97AC298E-A262-426A-86F0-548A056E6691}" dt="2025-09-06T19:19:08.719" v="1795" actId="790"/>
          <ac:spMkLst>
            <pc:docMk/>
            <pc:sldMk cId="3898388786" sldId="258"/>
            <ac:spMk id="2" creationId="{3030E1B9-8F07-ECC5-685C-E621E078F99F}"/>
          </ac:spMkLst>
        </pc:spChg>
        <pc:spChg chg="mod">
          <ac:chgData name="Jonathan Roy" userId="614f0a17-ee43-4c43-a807-c03ccbfa9a1f" providerId="ADAL" clId="{97AC298E-A262-426A-86F0-548A056E6691}" dt="2025-09-06T19:19:08.719" v="1795" actId="790"/>
          <ac:spMkLst>
            <pc:docMk/>
            <pc:sldMk cId="3898388786" sldId="258"/>
            <ac:spMk id="3" creationId="{135EC708-DE58-B0BA-EA24-7467CF2BFD93}"/>
          </ac:spMkLst>
        </pc:spChg>
      </pc:sldChg>
      <pc:sldChg chg="addSp delSp modSp new mod">
        <pc:chgData name="Jonathan Roy" userId="614f0a17-ee43-4c43-a807-c03ccbfa9a1f" providerId="ADAL" clId="{97AC298E-A262-426A-86F0-548A056E6691}" dt="2025-09-06T20:50:09.425" v="4995" actId="1076"/>
        <pc:sldMkLst>
          <pc:docMk/>
          <pc:sldMk cId="1404689614" sldId="259"/>
        </pc:sldMkLst>
        <pc:spChg chg="mod">
          <ac:chgData name="Jonathan Roy" userId="614f0a17-ee43-4c43-a807-c03ccbfa9a1f" providerId="ADAL" clId="{97AC298E-A262-426A-86F0-548A056E6691}" dt="2025-09-06T19:19:08.719" v="1795" actId="790"/>
          <ac:spMkLst>
            <pc:docMk/>
            <pc:sldMk cId="1404689614" sldId="259"/>
            <ac:spMk id="2" creationId="{BB194F8F-3639-C409-7A4C-7FA523B0D983}"/>
          </ac:spMkLst>
        </pc:spChg>
        <pc:graphicFrameChg chg="add mod ord modGraphic">
          <ac:chgData name="Jonathan Roy" userId="614f0a17-ee43-4c43-a807-c03ccbfa9a1f" providerId="ADAL" clId="{97AC298E-A262-426A-86F0-548A056E6691}" dt="2025-09-06T20:50:09.425" v="4995" actId="1076"/>
          <ac:graphicFrameMkLst>
            <pc:docMk/>
            <pc:sldMk cId="1404689614" sldId="259"/>
            <ac:graphicFrameMk id="6" creationId="{C1814B52-8036-17B6-80E2-D5FB34B52386}"/>
          </ac:graphicFrameMkLst>
        </pc:graphicFrameChg>
      </pc:sldChg>
      <pc:sldChg chg="new del">
        <pc:chgData name="Jonathan Roy" userId="614f0a17-ee43-4c43-a807-c03ccbfa9a1f" providerId="ADAL" clId="{97AC298E-A262-426A-86F0-548A056E6691}" dt="2025-09-06T19:03:16.364" v="739" actId="47"/>
        <pc:sldMkLst>
          <pc:docMk/>
          <pc:sldMk cId="2347384894" sldId="259"/>
        </pc:sldMkLst>
      </pc:sldChg>
      <pc:sldChg chg="addSp delSp modSp new mod">
        <pc:chgData name="Jonathan Roy" userId="614f0a17-ee43-4c43-a807-c03ccbfa9a1f" providerId="ADAL" clId="{97AC298E-A262-426A-86F0-548A056E6691}" dt="2025-09-06T20:51:18.961" v="4998" actId="790"/>
        <pc:sldMkLst>
          <pc:docMk/>
          <pc:sldMk cId="855182683" sldId="260"/>
        </pc:sldMkLst>
        <pc:spChg chg="mod">
          <ac:chgData name="Jonathan Roy" userId="614f0a17-ee43-4c43-a807-c03ccbfa9a1f" providerId="ADAL" clId="{97AC298E-A262-426A-86F0-548A056E6691}" dt="2025-09-06T19:34:31.448" v="2743" actId="20577"/>
          <ac:spMkLst>
            <pc:docMk/>
            <pc:sldMk cId="855182683" sldId="260"/>
            <ac:spMk id="2" creationId="{4DE9D428-6DE7-9E9F-B8AA-31B7AE99B327}"/>
          </ac:spMkLst>
        </pc:spChg>
        <pc:spChg chg="add mod">
          <ac:chgData name="Jonathan Roy" userId="614f0a17-ee43-4c43-a807-c03ccbfa9a1f" providerId="ADAL" clId="{97AC298E-A262-426A-86F0-548A056E6691}" dt="2025-09-06T20:51:18.961" v="4998" actId="790"/>
          <ac:spMkLst>
            <pc:docMk/>
            <pc:sldMk cId="855182683" sldId="260"/>
            <ac:spMk id="10" creationId="{CE5407D4-50E5-C5E2-734B-0FBF136CDC81}"/>
          </ac:spMkLst>
        </pc:spChg>
        <pc:spChg chg="add mod">
          <ac:chgData name="Jonathan Roy" userId="614f0a17-ee43-4c43-a807-c03ccbfa9a1f" providerId="ADAL" clId="{97AC298E-A262-426A-86F0-548A056E6691}" dt="2025-09-06T20:02:20.853" v="3511" actId="14100"/>
          <ac:spMkLst>
            <pc:docMk/>
            <pc:sldMk cId="855182683" sldId="260"/>
            <ac:spMk id="11" creationId="{EC8D4C6A-5E50-BE96-E358-43B2D3DC0525}"/>
          </ac:spMkLst>
        </pc:spChg>
        <pc:spChg chg="add mod">
          <ac:chgData name="Jonathan Roy" userId="614f0a17-ee43-4c43-a807-c03ccbfa9a1f" providerId="ADAL" clId="{97AC298E-A262-426A-86F0-548A056E6691}" dt="2025-09-06T19:56:58.196" v="3452" actId="1076"/>
          <ac:spMkLst>
            <pc:docMk/>
            <pc:sldMk cId="855182683" sldId="260"/>
            <ac:spMk id="15" creationId="{DB603EB9-DE11-EAD3-5B6A-42EEF15A30CC}"/>
          </ac:spMkLst>
        </pc:spChg>
        <pc:spChg chg="add mod">
          <ac:chgData name="Jonathan Roy" userId="614f0a17-ee43-4c43-a807-c03ccbfa9a1f" providerId="ADAL" clId="{97AC298E-A262-426A-86F0-548A056E6691}" dt="2025-09-06T19:57:53.532" v="3467" actId="1076"/>
          <ac:spMkLst>
            <pc:docMk/>
            <pc:sldMk cId="855182683" sldId="260"/>
            <ac:spMk id="16" creationId="{9B19A2C5-7C01-973C-84FF-400B26BC1DBF}"/>
          </ac:spMkLst>
        </pc:spChg>
      </pc:sldChg>
      <pc:sldChg chg="modSp new del mod">
        <pc:chgData name="Jonathan Roy" userId="614f0a17-ee43-4c43-a807-c03ccbfa9a1f" providerId="ADAL" clId="{97AC298E-A262-426A-86F0-548A056E6691}" dt="2025-09-06T20:00:16.510" v="3494" actId="47"/>
        <pc:sldMkLst>
          <pc:docMk/>
          <pc:sldMk cId="2505665340" sldId="261"/>
        </pc:sldMkLst>
      </pc:sldChg>
      <pc:sldChg chg="modSp new mod">
        <pc:chgData name="Jonathan Roy" userId="614f0a17-ee43-4c43-a807-c03ccbfa9a1f" providerId="ADAL" clId="{97AC298E-A262-426A-86F0-548A056E6691}" dt="2025-09-06T20:51:41.857" v="5000" actId="790"/>
        <pc:sldMkLst>
          <pc:docMk/>
          <pc:sldMk cId="371015516" sldId="262"/>
        </pc:sldMkLst>
        <pc:spChg chg="mod">
          <ac:chgData name="Jonathan Roy" userId="614f0a17-ee43-4c43-a807-c03ccbfa9a1f" providerId="ADAL" clId="{97AC298E-A262-426A-86F0-548A056E6691}" dt="2025-09-06T19:19:08.719" v="1795" actId="790"/>
          <ac:spMkLst>
            <pc:docMk/>
            <pc:sldMk cId="371015516" sldId="262"/>
            <ac:spMk id="2" creationId="{C6BB7ED5-6081-4552-143E-CE686D138D57}"/>
          </ac:spMkLst>
        </pc:spChg>
        <pc:spChg chg="mod">
          <ac:chgData name="Jonathan Roy" userId="614f0a17-ee43-4c43-a807-c03ccbfa9a1f" providerId="ADAL" clId="{97AC298E-A262-426A-86F0-548A056E6691}" dt="2025-09-06T20:51:41.857" v="5000" actId="790"/>
          <ac:spMkLst>
            <pc:docMk/>
            <pc:sldMk cId="371015516" sldId="262"/>
            <ac:spMk id="3" creationId="{F9155E38-AA6F-3407-EF8A-003E685150AD}"/>
          </ac:spMkLst>
        </pc:spChg>
      </pc:sldChg>
      <pc:sldChg chg="addSp modSp new mod">
        <pc:chgData name="Jonathan Roy" userId="614f0a17-ee43-4c43-a807-c03ccbfa9a1f" providerId="ADAL" clId="{97AC298E-A262-426A-86F0-548A056E6691}" dt="2025-09-06T20:53:18.567" v="5011" actId="20577"/>
        <pc:sldMkLst>
          <pc:docMk/>
          <pc:sldMk cId="1627301415" sldId="263"/>
        </pc:sldMkLst>
        <pc:spChg chg="mod">
          <ac:chgData name="Jonathan Roy" userId="614f0a17-ee43-4c43-a807-c03ccbfa9a1f" providerId="ADAL" clId="{97AC298E-A262-426A-86F0-548A056E6691}" dt="2025-09-06T19:19:08.719" v="1795" actId="790"/>
          <ac:spMkLst>
            <pc:docMk/>
            <pc:sldMk cId="1627301415" sldId="263"/>
            <ac:spMk id="2" creationId="{B1DDF669-0BED-075C-A8B8-AB2A49CF2947}"/>
          </ac:spMkLst>
        </pc:spChg>
        <pc:spChg chg="mod">
          <ac:chgData name="Jonathan Roy" userId="614f0a17-ee43-4c43-a807-c03ccbfa9a1f" providerId="ADAL" clId="{97AC298E-A262-426A-86F0-548A056E6691}" dt="2025-09-06T20:53:18.567" v="5011" actId="20577"/>
          <ac:spMkLst>
            <pc:docMk/>
            <pc:sldMk cId="1627301415" sldId="263"/>
            <ac:spMk id="3" creationId="{C8DCAEB5-C50C-47E4-9513-D173F2D9E577}"/>
          </ac:spMkLst>
        </pc:spChg>
        <pc:graphicFrameChg chg="add mod modGraphic">
          <ac:chgData name="Jonathan Roy" userId="614f0a17-ee43-4c43-a807-c03ccbfa9a1f" providerId="ADAL" clId="{97AC298E-A262-426A-86F0-548A056E6691}" dt="2025-09-06T19:21:15.799" v="1949" actId="790"/>
          <ac:graphicFrameMkLst>
            <pc:docMk/>
            <pc:sldMk cId="1627301415" sldId="263"/>
            <ac:graphicFrameMk id="4" creationId="{1EE1A19F-72B5-63D7-3D02-2A17E5300698}"/>
          </ac:graphicFrameMkLst>
        </pc:graphicFrameChg>
      </pc:sldChg>
      <pc:sldChg chg="modSp new del mod">
        <pc:chgData name="Jonathan Roy" userId="614f0a17-ee43-4c43-a807-c03ccbfa9a1f" providerId="ADAL" clId="{97AC298E-A262-426A-86F0-548A056E6691}" dt="2025-09-06T20:03:53.096" v="3569" actId="47"/>
        <pc:sldMkLst>
          <pc:docMk/>
          <pc:sldMk cId="3568342304" sldId="264"/>
        </pc:sldMkLst>
      </pc:sldChg>
      <pc:sldChg chg="addSp modSp new mod">
        <pc:chgData name="Jonathan Roy" userId="614f0a17-ee43-4c43-a807-c03ccbfa9a1f" providerId="ADAL" clId="{97AC298E-A262-426A-86F0-548A056E6691}" dt="2025-09-06T20:53:07.976" v="5009" actId="20577"/>
        <pc:sldMkLst>
          <pc:docMk/>
          <pc:sldMk cId="1590975498" sldId="265"/>
        </pc:sldMkLst>
        <pc:spChg chg="mod">
          <ac:chgData name="Jonathan Roy" userId="614f0a17-ee43-4c43-a807-c03ccbfa9a1f" providerId="ADAL" clId="{97AC298E-A262-426A-86F0-548A056E6691}" dt="2025-09-06T19:23:31.282" v="2067" actId="313"/>
          <ac:spMkLst>
            <pc:docMk/>
            <pc:sldMk cId="1590975498" sldId="265"/>
            <ac:spMk id="2" creationId="{5141E786-F0C9-C123-7F33-534822C73D34}"/>
          </ac:spMkLst>
        </pc:spChg>
        <pc:spChg chg="mod">
          <ac:chgData name="Jonathan Roy" userId="614f0a17-ee43-4c43-a807-c03ccbfa9a1f" providerId="ADAL" clId="{97AC298E-A262-426A-86F0-548A056E6691}" dt="2025-09-06T20:53:07.976" v="5009" actId="20577"/>
          <ac:spMkLst>
            <pc:docMk/>
            <pc:sldMk cId="1590975498" sldId="265"/>
            <ac:spMk id="3" creationId="{AAA2580D-D9AC-CC31-778A-74EBD52662F4}"/>
          </ac:spMkLst>
        </pc:spChg>
        <pc:graphicFrameChg chg="add mod modGraphic">
          <ac:chgData name="Jonathan Roy" userId="614f0a17-ee43-4c43-a807-c03ccbfa9a1f" providerId="ADAL" clId="{97AC298E-A262-426A-86F0-548A056E6691}" dt="2025-09-06T20:52:53.161" v="5006" actId="790"/>
          <ac:graphicFrameMkLst>
            <pc:docMk/>
            <pc:sldMk cId="1590975498" sldId="265"/>
            <ac:graphicFrameMk id="4" creationId="{640187B6-D65B-B9BA-8602-8FB4C3A12FDB}"/>
          </ac:graphicFrameMkLst>
        </pc:graphicFrameChg>
      </pc:sldChg>
      <pc:sldChg chg="modSp new del mod">
        <pc:chgData name="Jonathan Roy" userId="614f0a17-ee43-4c43-a807-c03ccbfa9a1f" providerId="ADAL" clId="{97AC298E-A262-426A-86F0-548A056E6691}" dt="2025-09-06T20:04:44.968" v="3584" actId="47"/>
        <pc:sldMkLst>
          <pc:docMk/>
          <pc:sldMk cId="1822620025" sldId="266"/>
        </pc:sldMkLst>
      </pc:sldChg>
      <pc:sldChg chg="addSp delSp modSp new mod">
        <pc:chgData name="Jonathan Roy" userId="614f0a17-ee43-4c43-a807-c03ccbfa9a1f" providerId="ADAL" clId="{97AC298E-A262-426A-86F0-548A056E6691}" dt="2025-09-06T20:54:42.296" v="5016" actId="113"/>
        <pc:sldMkLst>
          <pc:docMk/>
          <pc:sldMk cId="3792059861" sldId="267"/>
        </pc:sldMkLst>
        <pc:spChg chg="mod">
          <ac:chgData name="Jonathan Roy" userId="614f0a17-ee43-4c43-a807-c03ccbfa9a1f" providerId="ADAL" clId="{97AC298E-A262-426A-86F0-548A056E6691}" dt="2025-09-06T19:28:31.514" v="2454" actId="313"/>
          <ac:spMkLst>
            <pc:docMk/>
            <pc:sldMk cId="3792059861" sldId="267"/>
            <ac:spMk id="2" creationId="{BEA767F3-0568-AEEB-12AF-94858C608EAB}"/>
          </ac:spMkLst>
        </pc:spChg>
        <pc:spChg chg="mod">
          <ac:chgData name="Jonathan Roy" userId="614f0a17-ee43-4c43-a807-c03ccbfa9a1f" providerId="ADAL" clId="{97AC298E-A262-426A-86F0-548A056E6691}" dt="2025-09-06T20:54:42.296" v="5016" actId="113"/>
          <ac:spMkLst>
            <pc:docMk/>
            <pc:sldMk cId="3792059861" sldId="267"/>
            <ac:spMk id="3" creationId="{850F801B-2242-6084-9695-5812848AFA90}"/>
          </ac:spMkLst>
        </pc:spChg>
        <pc:graphicFrameChg chg="add mod modGraphic">
          <ac:chgData name="Jonathan Roy" userId="614f0a17-ee43-4c43-a807-c03ccbfa9a1f" providerId="ADAL" clId="{97AC298E-A262-426A-86F0-548A056E6691}" dt="2025-09-06T20:54:24.399" v="5014" actId="790"/>
          <ac:graphicFrameMkLst>
            <pc:docMk/>
            <pc:sldMk cId="3792059861" sldId="267"/>
            <ac:graphicFrameMk id="4" creationId="{A367A2B0-ABFF-49D2-B694-3D099AD7D6F7}"/>
          </ac:graphicFrameMkLst>
        </pc:graphicFrameChg>
      </pc:sldChg>
      <pc:sldChg chg="modSp new del mod">
        <pc:chgData name="Jonathan Roy" userId="614f0a17-ee43-4c43-a807-c03ccbfa9a1f" providerId="ADAL" clId="{97AC298E-A262-426A-86F0-548A056E6691}" dt="2025-09-06T20:05:48.778" v="3597" actId="47"/>
        <pc:sldMkLst>
          <pc:docMk/>
          <pc:sldMk cId="3431359280" sldId="268"/>
        </pc:sldMkLst>
      </pc:sldChg>
      <pc:sldChg chg="modSp new del mod ord">
        <pc:chgData name="Jonathan Roy" userId="614f0a17-ee43-4c43-a807-c03ccbfa9a1f" providerId="ADAL" clId="{97AC298E-A262-426A-86F0-548A056E6691}" dt="2025-09-06T20:22:47.906" v="3955" actId="47"/>
        <pc:sldMkLst>
          <pc:docMk/>
          <pc:sldMk cId="4107665407" sldId="269"/>
        </pc:sldMkLst>
      </pc:sldChg>
      <pc:sldChg chg="addSp delSp modSp new mod">
        <pc:chgData name="Jonathan Roy" userId="614f0a17-ee43-4c43-a807-c03ccbfa9a1f" providerId="ADAL" clId="{97AC298E-A262-426A-86F0-548A056E6691}" dt="2025-09-06T19:37:10.944" v="3070" actId="20577"/>
        <pc:sldMkLst>
          <pc:docMk/>
          <pc:sldMk cId="2528776537" sldId="270"/>
        </pc:sldMkLst>
        <pc:spChg chg="mod">
          <ac:chgData name="Jonathan Roy" userId="614f0a17-ee43-4c43-a807-c03ccbfa9a1f" providerId="ADAL" clId="{97AC298E-A262-426A-86F0-548A056E6691}" dt="2025-09-06T19:35:09.776" v="2784" actId="20577"/>
          <ac:spMkLst>
            <pc:docMk/>
            <pc:sldMk cId="2528776537" sldId="270"/>
            <ac:spMk id="2" creationId="{FBA7C53D-6EDB-BA1D-D18B-4B3B0FF90068}"/>
          </ac:spMkLst>
        </pc:spChg>
        <pc:graphicFrameChg chg="add mod ord modGraphic">
          <ac:chgData name="Jonathan Roy" userId="614f0a17-ee43-4c43-a807-c03ccbfa9a1f" providerId="ADAL" clId="{97AC298E-A262-426A-86F0-548A056E6691}" dt="2025-09-06T19:37:10.944" v="3070" actId="20577"/>
          <ac:graphicFrameMkLst>
            <pc:docMk/>
            <pc:sldMk cId="2528776537" sldId="270"/>
            <ac:graphicFrameMk id="4" creationId="{FBC1746C-FAE2-086A-643A-B614D3B6B3D2}"/>
          </ac:graphicFrameMkLst>
        </pc:graphicFrameChg>
      </pc:sldChg>
      <pc:sldChg chg="modSp new del mod">
        <pc:chgData name="Jonathan Roy" userId="614f0a17-ee43-4c43-a807-c03ccbfa9a1f" providerId="ADAL" clId="{97AC298E-A262-426A-86F0-548A056E6691}" dt="2025-09-06T19:41:20.306" v="3146" actId="47"/>
        <pc:sldMkLst>
          <pc:docMk/>
          <pc:sldMk cId="763525125" sldId="271"/>
        </pc:sldMkLst>
      </pc:sldChg>
      <pc:sldChg chg="modSp new mod">
        <pc:chgData name="Jonathan Roy" userId="614f0a17-ee43-4c43-a807-c03ccbfa9a1f" providerId="ADAL" clId="{97AC298E-A262-426A-86F0-548A056E6691}" dt="2025-09-06T19:40:52.776" v="3123" actId="20577"/>
        <pc:sldMkLst>
          <pc:docMk/>
          <pc:sldMk cId="1244037" sldId="272"/>
        </pc:sldMkLst>
        <pc:spChg chg="mod">
          <ac:chgData name="Jonathan Roy" userId="614f0a17-ee43-4c43-a807-c03ccbfa9a1f" providerId="ADAL" clId="{97AC298E-A262-426A-86F0-548A056E6691}" dt="2025-09-06T19:40:52.776" v="3123" actId="20577"/>
          <ac:spMkLst>
            <pc:docMk/>
            <pc:sldMk cId="1244037" sldId="272"/>
            <ac:spMk id="2" creationId="{8B348842-03EF-AA23-C854-539595341FB2}"/>
          </ac:spMkLst>
        </pc:spChg>
      </pc:sldChg>
      <pc:sldChg chg="new del">
        <pc:chgData name="Jonathan Roy" userId="614f0a17-ee43-4c43-a807-c03ccbfa9a1f" providerId="ADAL" clId="{97AC298E-A262-426A-86F0-548A056E6691}" dt="2025-09-06T19:40:39.293" v="3095" actId="47"/>
        <pc:sldMkLst>
          <pc:docMk/>
          <pc:sldMk cId="1308626180" sldId="272"/>
        </pc:sldMkLst>
      </pc:sldChg>
      <pc:sldChg chg="modSp new mod">
        <pc:chgData name="Jonathan Roy" userId="614f0a17-ee43-4c43-a807-c03ccbfa9a1f" providerId="ADAL" clId="{97AC298E-A262-426A-86F0-548A056E6691}" dt="2025-09-06T19:41:09.968" v="3145" actId="20577"/>
        <pc:sldMkLst>
          <pc:docMk/>
          <pc:sldMk cId="3072998798" sldId="273"/>
        </pc:sldMkLst>
        <pc:spChg chg="mod">
          <ac:chgData name="Jonathan Roy" userId="614f0a17-ee43-4c43-a807-c03ccbfa9a1f" providerId="ADAL" clId="{97AC298E-A262-426A-86F0-548A056E6691}" dt="2025-09-06T19:41:09.968" v="3145" actId="20577"/>
          <ac:spMkLst>
            <pc:docMk/>
            <pc:sldMk cId="3072998798" sldId="273"/>
            <ac:spMk id="2" creationId="{4E85E83D-5405-19DE-3E90-9E1ED4AB9A66}"/>
          </ac:spMkLst>
        </pc:spChg>
      </pc:sldChg>
      <pc:sldChg chg="modSp new mod">
        <pc:chgData name="Jonathan Roy" userId="614f0a17-ee43-4c43-a807-c03ccbfa9a1f" providerId="ADAL" clId="{97AC298E-A262-426A-86F0-548A056E6691}" dt="2025-09-06T19:41:42.792" v="3195" actId="20577"/>
        <pc:sldMkLst>
          <pc:docMk/>
          <pc:sldMk cId="2567711191" sldId="274"/>
        </pc:sldMkLst>
        <pc:spChg chg="mod">
          <ac:chgData name="Jonathan Roy" userId="614f0a17-ee43-4c43-a807-c03ccbfa9a1f" providerId="ADAL" clId="{97AC298E-A262-426A-86F0-548A056E6691}" dt="2025-09-06T19:41:42.792" v="3195" actId="20577"/>
          <ac:spMkLst>
            <pc:docMk/>
            <pc:sldMk cId="2567711191" sldId="274"/>
            <ac:spMk id="2" creationId="{601230C3-BE14-BF3A-4634-A94C05D544E6}"/>
          </ac:spMkLst>
        </pc:spChg>
      </pc:sldChg>
      <pc:sldChg chg="modSp new mod">
        <pc:chgData name="Jonathan Roy" userId="614f0a17-ee43-4c43-a807-c03ccbfa9a1f" providerId="ADAL" clId="{97AC298E-A262-426A-86F0-548A056E6691}" dt="2025-09-06T19:41:52.568" v="3227" actId="20577"/>
        <pc:sldMkLst>
          <pc:docMk/>
          <pc:sldMk cId="3202905122" sldId="275"/>
        </pc:sldMkLst>
        <pc:spChg chg="mod">
          <ac:chgData name="Jonathan Roy" userId="614f0a17-ee43-4c43-a807-c03ccbfa9a1f" providerId="ADAL" clId="{97AC298E-A262-426A-86F0-548A056E6691}" dt="2025-09-06T19:41:52.568" v="3227" actId="20577"/>
          <ac:spMkLst>
            <pc:docMk/>
            <pc:sldMk cId="3202905122" sldId="275"/>
            <ac:spMk id="2" creationId="{5FAA27E5-D6F6-AB11-333C-4031A5997BFF}"/>
          </ac:spMkLst>
        </pc:spChg>
      </pc:sldChg>
      <pc:sldChg chg="modSp add mod">
        <pc:chgData name="Jonathan Roy" userId="614f0a17-ee43-4c43-a807-c03ccbfa9a1f" providerId="ADAL" clId="{97AC298E-A262-426A-86F0-548A056E6691}" dt="2025-09-06T20:51:29.370" v="4999" actId="790"/>
        <pc:sldMkLst>
          <pc:docMk/>
          <pc:sldMk cId="896989045" sldId="276"/>
        </pc:sldMkLst>
        <pc:spChg chg="mod">
          <ac:chgData name="Jonathan Roy" userId="614f0a17-ee43-4c43-a807-c03ccbfa9a1f" providerId="ADAL" clId="{97AC298E-A262-426A-86F0-548A056E6691}" dt="2025-09-06T20:01:59.853" v="3508" actId="20577"/>
          <ac:spMkLst>
            <pc:docMk/>
            <pc:sldMk cId="896989045" sldId="276"/>
            <ac:spMk id="2" creationId="{8929875C-942C-DF03-25C0-1534A3CB6C2A}"/>
          </ac:spMkLst>
        </pc:spChg>
        <pc:spChg chg="mod">
          <ac:chgData name="Jonathan Roy" userId="614f0a17-ee43-4c43-a807-c03ccbfa9a1f" providerId="ADAL" clId="{97AC298E-A262-426A-86F0-548A056E6691}" dt="2025-09-06T20:51:29.370" v="4999" actId="790"/>
          <ac:spMkLst>
            <pc:docMk/>
            <pc:sldMk cId="896989045" sldId="276"/>
            <ac:spMk id="10" creationId="{52A5430C-74D3-F1EF-F969-294BE3E7BD40}"/>
          </ac:spMkLst>
        </pc:spChg>
        <pc:spChg chg="mod">
          <ac:chgData name="Jonathan Roy" userId="614f0a17-ee43-4c43-a807-c03ccbfa9a1f" providerId="ADAL" clId="{97AC298E-A262-426A-86F0-548A056E6691}" dt="2025-09-06T20:01:35.778" v="3504" actId="14100"/>
          <ac:spMkLst>
            <pc:docMk/>
            <pc:sldMk cId="896989045" sldId="276"/>
            <ac:spMk id="11" creationId="{109B7012-4C9C-A018-28CD-104C745AB5E6}"/>
          </ac:spMkLst>
        </pc:spChg>
      </pc:sldChg>
      <pc:sldChg chg="modSp add mod">
        <pc:chgData name="Jonathan Roy" userId="614f0a17-ee43-4c43-a807-c03ccbfa9a1f" providerId="ADAL" clId="{97AC298E-A262-426A-86F0-548A056E6691}" dt="2025-09-06T20:52:45.155" v="5005" actId="790"/>
        <pc:sldMkLst>
          <pc:docMk/>
          <pc:sldMk cId="3861928435" sldId="277"/>
        </pc:sldMkLst>
        <pc:spChg chg="mod">
          <ac:chgData name="Jonathan Roy" userId="614f0a17-ee43-4c43-a807-c03ccbfa9a1f" providerId="ADAL" clId="{97AC298E-A262-426A-86F0-548A056E6691}" dt="2025-09-06T20:02:34.612" v="3521" actId="313"/>
          <ac:spMkLst>
            <pc:docMk/>
            <pc:sldMk cId="3861928435" sldId="277"/>
            <ac:spMk id="2" creationId="{4B1F8E39-A7DF-4A32-0479-4B7076F55DE2}"/>
          </ac:spMkLst>
        </pc:spChg>
        <pc:spChg chg="mod">
          <ac:chgData name="Jonathan Roy" userId="614f0a17-ee43-4c43-a807-c03ccbfa9a1f" providerId="ADAL" clId="{97AC298E-A262-426A-86F0-548A056E6691}" dt="2025-09-06T20:52:45.155" v="5005" actId="790"/>
          <ac:spMkLst>
            <pc:docMk/>
            <pc:sldMk cId="3861928435" sldId="277"/>
            <ac:spMk id="10" creationId="{EB4C6BD7-3D09-E67F-3EB3-EF62289E17BE}"/>
          </ac:spMkLst>
        </pc:spChg>
        <pc:spChg chg="mod">
          <ac:chgData name="Jonathan Roy" userId="614f0a17-ee43-4c43-a807-c03ccbfa9a1f" providerId="ADAL" clId="{97AC298E-A262-426A-86F0-548A056E6691}" dt="2025-09-06T20:52:31.404" v="5004" actId="20577"/>
          <ac:spMkLst>
            <pc:docMk/>
            <pc:sldMk cId="3861928435" sldId="277"/>
            <ac:spMk id="11" creationId="{35DD6EB5-6AC7-DD3A-F739-9E00D3BB1CEA}"/>
          </ac:spMkLst>
        </pc:spChg>
        <pc:spChg chg="mod">
          <ac:chgData name="Jonathan Roy" userId="614f0a17-ee43-4c43-a807-c03ccbfa9a1f" providerId="ADAL" clId="{97AC298E-A262-426A-86F0-548A056E6691}" dt="2025-09-06T20:02:54.109" v="3526" actId="1076"/>
          <ac:spMkLst>
            <pc:docMk/>
            <pc:sldMk cId="3861928435" sldId="277"/>
            <ac:spMk id="16" creationId="{37E985D2-CDC0-2714-8A96-2EA65B9AE36D}"/>
          </ac:spMkLst>
        </pc:spChg>
      </pc:sldChg>
      <pc:sldChg chg="modSp add mod">
        <pc:chgData name="Jonathan Roy" userId="614f0a17-ee43-4c43-a807-c03ccbfa9a1f" providerId="ADAL" clId="{97AC298E-A262-426A-86F0-548A056E6691}" dt="2025-09-06T20:53:37.155" v="5012" actId="790"/>
        <pc:sldMkLst>
          <pc:docMk/>
          <pc:sldMk cId="1978544799" sldId="278"/>
        </pc:sldMkLst>
        <pc:spChg chg="mod">
          <ac:chgData name="Jonathan Roy" userId="614f0a17-ee43-4c43-a807-c03ccbfa9a1f" providerId="ADAL" clId="{97AC298E-A262-426A-86F0-548A056E6691}" dt="2025-09-06T20:04:05.520" v="3575" actId="20577"/>
          <ac:spMkLst>
            <pc:docMk/>
            <pc:sldMk cId="1978544799" sldId="278"/>
            <ac:spMk id="2" creationId="{10F01FDA-1804-777C-6398-0234ACDC978C}"/>
          </ac:spMkLst>
        </pc:spChg>
        <pc:spChg chg="mod">
          <ac:chgData name="Jonathan Roy" userId="614f0a17-ee43-4c43-a807-c03ccbfa9a1f" providerId="ADAL" clId="{97AC298E-A262-426A-86F0-548A056E6691}" dt="2025-09-06T20:53:37.155" v="5012" actId="790"/>
          <ac:spMkLst>
            <pc:docMk/>
            <pc:sldMk cId="1978544799" sldId="278"/>
            <ac:spMk id="10" creationId="{41268175-63A9-826A-7E6D-0022F77FC81B}"/>
          </ac:spMkLst>
        </pc:spChg>
        <pc:spChg chg="mod">
          <ac:chgData name="Jonathan Roy" userId="614f0a17-ee43-4c43-a807-c03ccbfa9a1f" providerId="ADAL" clId="{97AC298E-A262-426A-86F0-548A056E6691}" dt="2025-09-06T20:04:31.560" v="3581" actId="207"/>
          <ac:spMkLst>
            <pc:docMk/>
            <pc:sldMk cId="1978544799" sldId="278"/>
            <ac:spMk id="11" creationId="{D30834CF-3694-CB46-B5A3-1A2A7CA2DF6F}"/>
          </ac:spMkLst>
        </pc:spChg>
        <pc:spChg chg="mod">
          <ac:chgData name="Jonathan Roy" userId="614f0a17-ee43-4c43-a807-c03ccbfa9a1f" providerId="ADAL" clId="{97AC298E-A262-426A-86F0-548A056E6691}" dt="2025-09-06T20:04:38.763" v="3583" actId="1076"/>
          <ac:spMkLst>
            <pc:docMk/>
            <pc:sldMk cId="1978544799" sldId="278"/>
            <ac:spMk id="15" creationId="{60BA6458-86C9-9E9B-7198-FB511D7E8B5F}"/>
          </ac:spMkLst>
        </pc:spChg>
        <pc:spChg chg="mod">
          <ac:chgData name="Jonathan Roy" userId="614f0a17-ee43-4c43-a807-c03ccbfa9a1f" providerId="ADAL" clId="{97AC298E-A262-426A-86F0-548A056E6691}" dt="2025-09-06T20:04:38.162" v="3582" actId="14100"/>
          <ac:spMkLst>
            <pc:docMk/>
            <pc:sldMk cId="1978544799" sldId="278"/>
            <ac:spMk id="16" creationId="{349935AC-B65F-7570-C825-87A4DA357378}"/>
          </ac:spMkLst>
        </pc:spChg>
      </pc:sldChg>
      <pc:sldChg chg="modSp add mod">
        <pc:chgData name="Jonathan Roy" userId="614f0a17-ee43-4c43-a807-c03ccbfa9a1f" providerId="ADAL" clId="{97AC298E-A262-426A-86F0-548A056E6691}" dt="2025-09-06T20:54:53.443" v="5017" actId="790"/>
        <pc:sldMkLst>
          <pc:docMk/>
          <pc:sldMk cId="1313534014" sldId="279"/>
        </pc:sldMkLst>
        <pc:spChg chg="mod">
          <ac:chgData name="Jonathan Roy" userId="614f0a17-ee43-4c43-a807-c03ccbfa9a1f" providerId="ADAL" clId="{97AC298E-A262-426A-86F0-548A056E6691}" dt="2025-09-06T20:54:53.443" v="5017" actId="790"/>
          <ac:spMkLst>
            <pc:docMk/>
            <pc:sldMk cId="1313534014" sldId="279"/>
            <ac:spMk id="10" creationId="{2A34B311-A98A-C0FB-F803-CC1A1A9A1742}"/>
          </ac:spMkLst>
        </pc:spChg>
        <pc:spChg chg="mod">
          <ac:chgData name="Jonathan Roy" userId="614f0a17-ee43-4c43-a807-c03ccbfa9a1f" providerId="ADAL" clId="{97AC298E-A262-426A-86F0-548A056E6691}" dt="2025-09-06T20:05:37.674" v="3596" actId="207"/>
          <ac:spMkLst>
            <pc:docMk/>
            <pc:sldMk cId="1313534014" sldId="279"/>
            <ac:spMk id="11" creationId="{AF7D7255-4CC9-B0A2-BB5F-A94F99A8177A}"/>
          </ac:spMkLst>
        </pc:spChg>
        <pc:spChg chg="mod">
          <ac:chgData name="Jonathan Roy" userId="614f0a17-ee43-4c43-a807-c03ccbfa9a1f" providerId="ADAL" clId="{97AC298E-A262-426A-86F0-548A056E6691}" dt="2025-09-06T20:05:19.242" v="3592" actId="1076"/>
          <ac:spMkLst>
            <pc:docMk/>
            <pc:sldMk cId="1313534014" sldId="279"/>
            <ac:spMk id="16" creationId="{56CF412C-3BD0-E2DE-43F3-840CD3C92279}"/>
          </ac:spMkLst>
        </pc:spChg>
      </pc:sldChg>
      <pc:sldChg chg="addSp modSp add mod">
        <pc:chgData name="Jonathan Roy" userId="614f0a17-ee43-4c43-a807-c03ccbfa9a1f" providerId="ADAL" clId="{97AC298E-A262-426A-86F0-548A056E6691}" dt="2025-09-06T20:59:09.714" v="5066" actId="790"/>
        <pc:sldMkLst>
          <pc:docMk/>
          <pc:sldMk cId="2964955470" sldId="280"/>
        </pc:sldMkLst>
        <pc:spChg chg="mod">
          <ac:chgData name="Jonathan Roy" userId="614f0a17-ee43-4c43-a807-c03ccbfa9a1f" providerId="ADAL" clId="{97AC298E-A262-426A-86F0-548A056E6691}" dt="2025-09-06T20:10:47.720" v="3674" actId="20577"/>
          <ac:spMkLst>
            <pc:docMk/>
            <pc:sldMk cId="2964955470" sldId="280"/>
            <ac:spMk id="2" creationId="{B3A1809B-331C-E905-8FA2-A70A3BBA5D59}"/>
          </ac:spMkLst>
        </pc:spChg>
        <pc:spChg chg="add mod">
          <ac:chgData name="Jonathan Roy" userId="614f0a17-ee43-4c43-a807-c03ccbfa9a1f" providerId="ADAL" clId="{97AC298E-A262-426A-86F0-548A056E6691}" dt="2025-09-06T20:55:52.304" v="5026" actId="20577"/>
          <ac:spMkLst>
            <pc:docMk/>
            <pc:sldMk cId="2964955470" sldId="280"/>
            <ac:spMk id="3" creationId="{989BADE4-8609-9FDC-1CAC-FB3C9852C95E}"/>
          </ac:spMkLst>
        </pc:spChg>
        <pc:spChg chg="mod">
          <ac:chgData name="Jonathan Roy" userId="614f0a17-ee43-4c43-a807-c03ccbfa9a1f" providerId="ADAL" clId="{97AC298E-A262-426A-86F0-548A056E6691}" dt="2025-09-06T20:59:09.714" v="5066" actId="790"/>
          <ac:spMkLst>
            <pc:docMk/>
            <pc:sldMk cId="2964955470" sldId="280"/>
            <ac:spMk id="10" creationId="{7FBEC9DD-3C91-6080-0D54-8CCCB544489F}"/>
          </ac:spMkLst>
        </pc:spChg>
        <pc:spChg chg="mod">
          <ac:chgData name="Jonathan Roy" userId="614f0a17-ee43-4c43-a807-c03ccbfa9a1f" providerId="ADAL" clId="{97AC298E-A262-426A-86F0-548A056E6691}" dt="2025-09-06T20:13:16.952" v="3696" actId="1076"/>
          <ac:spMkLst>
            <pc:docMk/>
            <pc:sldMk cId="2964955470" sldId="280"/>
            <ac:spMk id="11" creationId="{6B240EF2-0F0A-21DA-F1A8-3317CF7AA2DC}"/>
          </ac:spMkLst>
        </pc:spChg>
        <pc:spChg chg="mod">
          <ac:chgData name="Jonathan Roy" userId="614f0a17-ee43-4c43-a807-c03ccbfa9a1f" providerId="ADAL" clId="{97AC298E-A262-426A-86F0-548A056E6691}" dt="2025-09-06T20:12:51.639" v="3690" actId="1076"/>
          <ac:spMkLst>
            <pc:docMk/>
            <pc:sldMk cId="2964955470" sldId="280"/>
            <ac:spMk id="15" creationId="{395D14D0-9B0D-8C55-AA60-A2019A54259D}"/>
          </ac:spMkLst>
        </pc:spChg>
        <pc:spChg chg="mod">
          <ac:chgData name="Jonathan Roy" userId="614f0a17-ee43-4c43-a807-c03ccbfa9a1f" providerId="ADAL" clId="{97AC298E-A262-426A-86F0-548A056E6691}" dt="2025-09-06T20:13:15.096" v="3695" actId="1076"/>
          <ac:spMkLst>
            <pc:docMk/>
            <pc:sldMk cId="2964955470" sldId="280"/>
            <ac:spMk id="16" creationId="{F4379155-0A24-83C0-91B8-A7A6C2B0D9D1}"/>
          </ac:spMkLst>
        </pc:spChg>
      </pc:sldChg>
      <pc:sldChg chg="addSp delSp modSp new mod modAnim">
        <pc:chgData name="Jonathan Roy" userId="614f0a17-ee43-4c43-a807-c03ccbfa9a1f" providerId="ADAL" clId="{97AC298E-A262-426A-86F0-548A056E6691}" dt="2025-09-06T20:58:16.599" v="5065" actId="1076"/>
        <pc:sldMkLst>
          <pc:docMk/>
          <pc:sldMk cId="813351521" sldId="281"/>
        </pc:sldMkLst>
        <pc:spChg chg="mod">
          <ac:chgData name="Jonathan Roy" userId="614f0a17-ee43-4c43-a807-c03ccbfa9a1f" providerId="ADAL" clId="{97AC298E-A262-426A-86F0-548A056E6691}" dt="2025-09-06T20:23:10.236" v="3970" actId="20577"/>
          <ac:spMkLst>
            <pc:docMk/>
            <pc:sldMk cId="813351521" sldId="281"/>
            <ac:spMk id="2" creationId="{77C251D0-695D-0FEA-A858-911B7C6B7613}"/>
          </ac:spMkLst>
        </pc:spChg>
        <pc:spChg chg="add del mod">
          <ac:chgData name="Jonathan Roy" userId="614f0a17-ee43-4c43-a807-c03ccbfa9a1f" providerId="ADAL" clId="{97AC298E-A262-426A-86F0-548A056E6691}" dt="2025-09-06T20:56:30.561" v="5037" actId="790"/>
          <ac:spMkLst>
            <pc:docMk/>
            <pc:sldMk cId="813351521" sldId="281"/>
            <ac:spMk id="3" creationId="{698B3C96-82A8-FE02-7943-BCC95EECF2F4}"/>
          </ac:spMkLst>
        </pc:spChg>
        <pc:spChg chg="add mod">
          <ac:chgData name="Jonathan Roy" userId="614f0a17-ee43-4c43-a807-c03ccbfa9a1f" providerId="ADAL" clId="{97AC298E-A262-426A-86F0-548A056E6691}" dt="2025-09-06T20:57:48.287" v="5055" actId="1076"/>
          <ac:spMkLst>
            <pc:docMk/>
            <pc:sldMk cId="813351521" sldId="281"/>
            <ac:spMk id="6" creationId="{F1780506-8974-4C70-08E2-E50CE2ABA41A}"/>
          </ac:spMkLst>
        </pc:spChg>
        <pc:spChg chg="add mod">
          <ac:chgData name="Jonathan Roy" userId="614f0a17-ee43-4c43-a807-c03ccbfa9a1f" providerId="ADAL" clId="{97AC298E-A262-426A-86F0-548A056E6691}" dt="2025-09-06T20:57:50.183" v="5056" actId="1076"/>
          <ac:spMkLst>
            <pc:docMk/>
            <pc:sldMk cId="813351521" sldId="281"/>
            <ac:spMk id="9" creationId="{459FBF85-24A4-F072-7D21-E7F67945BD4E}"/>
          </ac:spMkLst>
        </pc:spChg>
        <pc:spChg chg="add mod">
          <ac:chgData name="Jonathan Roy" userId="614f0a17-ee43-4c43-a807-c03ccbfa9a1f" providerId="ADAL" clId="{97AC298E-A262-426A-86F0-548A056E6691}" dt="2025-09-06T20:57:52.470" v="5057" actId="1076"/>
          <ac:spMkLst>
            <pc:docMk/>
            <pc:sldMk cId="813351521" sldId="281"/>
            <ac:spMk id="10" creationId="{B478690B-8CE7-0CCF-72A3-5B84371B8A7C}"/>
          </ac:spMkLst>
        </pc:spChg>
        <pc:spChg chg="add mod">
          <ac:chgData name="Jonathan Roy" userId="614f0a17-ee43-4c43-a807-c03ccbfa9a1f" providerId="ADAL" clId="{97AC298E-A262-426A-86F0-548A056E6691}" dt="2025-09-06T20:57:57.823" v="5058" actId="1076"/>
          <ac:spMkLst>
            <pc:docMk/>
            <pc:sldMk cId="813351521" sldId="281"/>
            <ac:spMk id="11" creationId="{C4ED440D-140C-90CA-4416-3E7A9BB542AA}"/>
          </ac:spMkLst>
        </pc:spChg>
        <pc:spChg chg="add mod">
          <ac:chgData name="Jonathan Roy" userId="614f0a17-ee43-4c43-a807-c03ccbfa9a1f" providerId="ADAL" clId="{97AC298E-A262-426A-86F0-548A056E6691}" dt="2025-09-06T20:58:01.543" v="5059" actId="1076"/>
          <ac:spMkLst>
            <pc:docMk/>
            <pc:sldMk cId="813351521" sldId="281"/>
            <ac:spMk id="12" creationId="{74366CE1-F320-3146-A432-136615F1F9C1}"/>
          </ac:spMkLst>
        </pc:spChg>
        <pc:spChg chg="add mod">
          <ac:chgData name="Jonathan Roy" userId="614f0a17-ee43-4c43-a807-c03ccbfa9a1f" providerId="ADAL" clId="{97AC298E-A262-426A-86F0-548A056E6691}" dt="2025-09-06T20:58:13.471" v="5064" actId="1076"/>
          <ac:spMkLst>
            <pc:docMk/>
            <pc:sldMk cId="813351521" sldId="281"/>
            <ac:spMk id="13" creationId="{9F1F5374-65FA-36DE-EAB6-48BFCE74AD08}"/>
          </ac:spMkLst>
        </pc:spChg>
        <pc:spChg chg="add mod">
          <ac:chgData name="Jonathan Roy" userId="614f0a17-ee43-4c43-a807-c03ccbfa9a1f" providerId="ADAL" clId="{97AC298E-A262-426A-86F0-548A056E6691}" dt="2025-09-06T20:58:16.599" v="5065" actId="1076"/>
          <ac:spMkLst>
            <pc:docMk/>
            <pc:sldMk cId="813351521" sldId="281"/>
            <ac:spMk id="14" creationId="{22BD727B-FA09-C83D-E30C-282066FA3D2D}"/>
          </ac:spMkLst>
        </pc:spChg>
        <pc:spChg chg="add mod">
          <ac:chgData name="Jonathan Roy" userId="614f0a17-ee43-4c43-a807-c03ccbfa9a1f" providerId="ADAL" clId="{97AC298E-A262-426A-86F0-548A056E6691}" dt="2025-09-06T20:58:10.270" v="5063" actId="1076"/>
          <ac:spMkLst>
            <pc:docMk/>
            <pc:sldMk cId="813351521" sldId="281"/>
            <ac:spMk id="15" creationId="{8EAC7671-84F0-2930-AE5C-5A88D4359550}"/>
          </ac:spMkLst>
        </pc:spChg>
        <pc:graphicFrameChg chg="add mod modGraphic">
          <ac:chgData name="Jonathan Roy" userId="614f0a17-ee43-4c43-a807-c03ccbfa9a1f" providerId="ADAL" clId="{97AC298E-A262-426A-86F0-548A056E6691}" dt="2025-09-06T20:57:43.324" v="5054" actId="790"/>
          <ac:graphicFrameMkLst>
            <pc:docMk/>
            <pc:sldMk cId="813351521" sldId="281"/>
            <ac:graphicFrameMk id="5" creationId="{280C0356-2B58-5262-0DAD-AD31E6CC19DA}"/>
          </ac:graphicFrameMkLst>
        </pc:graphicFrameChg>
      </pc:sldChg>
      <pc:sldChg chg="modSp new mod">
        <pc:chgData name="Jonathan Roy" userId="614f0a17-ee43-4c43-a807-c03ccbfa9a1f" providerId="ADAL" clId="{97AC298E-A262-426A-86F0-548A056E6691}" dt="2025-09-06T20:49:47.025" v="4994" actId="790"/>
        <pc:sldMkLst>
          <pc:docMk/>
          <pc:sldMk cId="819477337" sldId="282"/>
        </pc:sldMkLst>
        <pc:spChg chg="mod">
          <ac:chgData name="Jonathan Roy" userId="614f0a17-ee43-4c43-a807-c03ccbfa9a1f" providerId="ADAL" clId="{97AC298E-A262-426A-86F0-548A056E6691}" dt="2025-09-06T20:44:48.008" v="4664" actId="20577"/>
          <ac:spMkLst>
            <pc:docMk/>
            <pc:sldMk cId="819477337" sldId="282"/>
            <ac:spMk id="2" creationId="{BCA3F72F-B05B-74CD-FDA7-04324368A00A}"/>
          </ac:spMkLst>
        </pc:spChg>
        <pc:spChg chg="mod">
          <ac:chgData name="Jonathan Roy" userId="614f0a17-ee43-4c43-a807-c03ccbfa9a1f" providerId="ADAL" clId="{97AC298E-A262-426A-86F0-548A056E6691}" dt="2025-09-06T20:49:47.025" v="4994" actId="790"/>
          <ac:spMkLst>
            <pc:docMk/>
            <pc:sldMk cId="819477337" sldId="282"/>
            <ac:spMk id="3" creationId="{FEEFBFF0-85F4-0D4E-BCB9-EE6D8C38BE71}"/>
          </ac:spMkLst>
        </pc:spChg>
      </pc:sldChg>
      <pc:sldChg chg="modSp new mod">
        <pc:chgData name="Jonathan Roy" userId="614f0a17-ee43-4c43-a807-c03ccbfa9a1f" providerId="ADAL" clId="{97AC298E-A262-426A-86F0-548A056E6691}" dt="2025-09-06T20:49:34.330" v="4992" actId="790"/>
        <pc:sldMkLst>
          <pc:docMk/>
          <pc:sldMk cId="2466381440" sldId="283"/>
        </pc:sldMkLst>
        <pc:spChg chg="mod">
          <ac:chgData name="Jonathan Roy" userId="614f0a17-ee43-4c43-a807-c03ccbfa9a1f" providerId="ADAL" clId="{97AC298E-A262-426A-86F0-548A056E6691}" dt="2025-09-06T20:44:57.752" v="4703" actId="20577"/>
          <ac:spMkLst>
            <pc:docMk/>
            <pc:sldMk cId="2466381440" sldId="283"/>
            <ac:spMk id="2" creationId="{C345F34C-BCA6-5C1C-AA1C-714DBC13239E}"/>
          </ac:spMkLst>
        </pc:spChg>
        <pc:spChg chg="mod">
          <ac:chgData name="Jonathan Roy" userId="614f0a17-ee43-4c43-a807-c03ccbfa9a1f" providerId="ADAL" clId="{97AC298E-A262-426A-86F0-548A056E6691}" dt="2025-09-06T20:49:34.330" v="4992" actId="790"/>
          <ac:spMkLst>
            <pc:docMk/>
            <pc:sldMk cId="2466381440" sldId="283"/>
            <ac:spMk id="3" creationId="{0A6B9105-B5D7-6F6A-72E7-680E2CFB2FB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07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463066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269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149070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325480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2057277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456684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84A88BF-926E-409C-9D87-E162373A0A32}" type="datetimeFigureOut">
              <a:rPr lang="en-US" smtClean="0"/>
              <a:t>9/15/2025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1B87B26-E24A-48E8-BEA9-9834FA9A0993}" type="slidenum">
              <a:rPr lang="en-US" smtClean="0"/>
              <a:t>‹N°›</a:t>
            </a:fld>
            <a:endParaRPr lang="en-US" dirty="0"/>
          </a:p>
        </p:txBody>
      </p:sp>
    </p:spTree>
    <p:extLst>
      <p:ext uri="{BB962C8B-B14F-4D97-AF65-F5344CB8AC3E}">
        <p14:creationId xmlns:p14="http://schemas.microsoft.com/office/powerpoint/2010/main" val="59043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1346341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317163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2879919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84A88BF-926E-409C-9D87-E162373A0A32}" type="datetimeFigureOut">
              <a:rPr lang="en-US" smtClean="0"/>
              <a:t>9/15/2025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1B87B26-E24A-48E8-BEA9-9834FA9A0993}" type="slidenum">
              <a:rPr lang="en-US" smtClean="0"/>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72793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A1DB-A6F2-E637-55BF-BA78494C1694}"/>
              </a:ext>
            </a:extLst>
          </p:cNvPr>
          <p:cNvSpPr>
            <a:spLocks noGrp="1"/>
          </p:cNvSpPr>
          <p:nvPr>
            <p:ph type="ctrTitle"/>
          </p:nvPr>
        </p:nvSpPr>
        <p:spPr/>
        <p:txBody>
          <a:bodyPr/>
          <a:lstStyle/>
          <a:p>
            <a:r>
              <a:rPr lang="fr-CA" noProof="0" dirty="0"/>
              <a:t>Cours 4</a:t>
            </a:r>
          </a:p>
        </p:txBody>
      </p:sp>
      <p:sp>
        <p:nvSpPr>
          <p:cNvPr id="3" name="Subtitle 2">
            <a:extLst>
              <a:ext uri="{FF2B5EF4-FFF2-40B4-BE49-F238E27FC236}">
                <a16:creationId xmlns:a16="http://schemas.microsoft.com/office/drawing/2014/main" id="{875F15CA-3925-C60D-F8A6-820909E2E3FD}"/>
              </a:ext>
            </a:extLst>
          </p:cNvPr>
          <p:cNvSpPr>
            <a:spLocks noGrp="1"/>
          </p:cNvSpPr>
          <p:nvPr>
            <p:ph type="subTitle" idx="1"/>
          </p:nvPr>
        </p:nvSpPr>
        <p:spPr/>
        <p:txBody>
          <a:bodyPr/>
          <a:lstStyle/>
          <a:p>
            <a:r>
              <a:rPr lang="fr-CA" dirty="0"/>
              <a:t>alternative généralisée</a:t>
            </a:r>
            <a:endParaRPr lang="fr-CA" noProof="0" dirty="0"/>
          </a:p>
        </p:txBody>
      </p:sp>
    </p:spTree>
    <p:extLst>
      <p:ext uri="{BB962C8B-B14F-4D97-AF65-F5344CB8AC3E}">
        <p14:creationId xmlns:p14="http://schemas.microsoft.com/office/powerpoint/2010/main" val="299262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8EE08-E0B3-8CC5-08F5-1D591BB0CDFA}"/>
              </a:ext>
            </a:extLst>
          </p:cNvPr>
          <p:cNvSpPr>
            <a:spLocks noGrp="1"/>
          </p:cNvSpPr>
          <p:nvPr>
            <p:ph type="title"/>
          </p:nvPr>
        </p:nvSpPr>
        <p:spPr/>
        <p:txBody>
          <a:bodyPr/>
          <a:lstStyle/>
          <a:p>
            <a:r>
              <a:rPr lang="fr-CA" noProof="0" dirty="0"/>
              <a:t>Contenu du cours</a:t>
            </a:r>
          </a:p>
        </p:txBody>
      </p:sp>
      <p:sp>
        <p:nvSpPr>
          <p:cNvPr id="3" name="Content Placeholder 2">
            <a:extLst>
              <a:ext uri="{FF2B5EF4-FFF2-40B4-BE49-F238E27FC236}">
                <a16:creationId xmlns:a16="http://schemas.microsoft.com/office/drawing/2014/main" id="{C5440330-4BF8-33AB-CB9C-6779F6EB2144}"/>
              </a:ext>
            </a:extLst>
          </p:cNvPr>
          <p:cNvSpPr>
            <a:spLocks noGrp="1"/>
          </p:cNvSpPr>
          <p:nvPr>
            <p:ph idx="1"/>
          </p:nvPr>
        </p:nvSpPr>
        <p:spPr/>
        <p:txBody>
          <a:bodyPr/>
          <a:lstStyle/>
          <a:p>
            <a:pPr lvl="1">
              <a:buFont typeface="Arial" panose="020B0604020202020204" pitchFamily="34" charset="0"/>
              <a:buChar char="•"/>
            </a:pPr>
            <a:r>
              <a:rPr lang="fr-CA" noProof="0" dirty="0"/>
              <a:t>Retour sur le dernier cours</a:t>
            </a:r>
          </a:p>
          <a:p>
            <a:pPr lvl="1">
              <a:buFont typeface="Arial" panose="020B0604020202020204" pitchFamily="34" charset="0"/>
              <a:buChar char="•"/>
            </a:pPr>
            <a:r>
              <a:rPr lang="fr-CA" dirty="0"/>
              <a:t>Alternative généralisée</a:t>
            </a:r>
          </a:p>
          <a:p>
            <a:pPr lvl="1">
              <a:buFont typeface="Arial" panose="020B0604020202020204" pitchFamily="34" charset="0"/>
              <a:buChar char="•"/>
            </a:pPr>
            <a:r>
              <a:rPr lang="fr-CA" noProof="0" dirty="0"/>
              <a:t>Imbrication d’alternatives</a:t>
            </a:r>
          </a:p>
          <a:p>
            <a:pPr lvl="1">
              <a:buFont typeface="Arial" panose="020B0604020202020204" pitchFamily="34" charset="0"/>
              <a:buChar char="•"/>
            </a:pPr>
            <a:r>
              <a:rPr lang="fr-CA" dirty="0"/>
              <a:t>Laboratoire #3</a:t>
            </a:r>
            <a:endParaRPr lang="fr-CA" noProof="0" dirty="0"/>
          </a:p>
        </p:txBody>
      </p:sp>
    </p:spTree>
    <p:extLst>
      <p:ext uri="{BB962C8B-B14F-4D97-AF65-F5344CB8AC3E}">
        <p14:creationId xmlns:p14="http://schemas.microsoft.com/office/powerpoint/2010/main" val="2461844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a:extLst>
              <a:ext uri="{FF2B5EF4-FFF2-40B4-BE49-F238E27FC236}">
                <a16:creationId xmlns:a16="http://schemas.microsoft.com/office/drawing/2014/main" id="{BCA3F72F-B05B-74CD-FDA7-04324368A00A}"/>
              </a:ext>
            </a:extLst>
          </p:cNvPr>
          <p:cNvSpPr>
            <a:spLocks noGrp="1"/>
          </p:cNvSpPr>
          <p:nvPr>
            <p:ph type="title"/>
          </p:nvPr>
        </p:nvSpPr>
        <p:spPr>
          <a:xfrm>
            <a:off x="492370" y="605896"/>
            <a:ext cx="3084844" cy="5646208"/>
          </a:xfrm>
        </p:spPr>
        <p:txBody>
          <a:bodyPr anchor="ctr">
            <a:normAutofit/>
          </a:bodyPr>
          <a:lstStyle/>
          <a:p>
            <a:r>
              <a:rPr lang="fr-CA" sz="3600">
                <a:solidFill>
                  <a:srgbClr val="FFFFFF"/>
                </a:solidFill>
              </a:rPr>
              <a:t>Retour sur le dernier cours</a:t>
            </a:r>
            <a:endParaRPr lang="en-US" sz="3600">
              <a:solidFill>
                <a:srgbClr val="FFFFFF"/>
              </a:solidFill>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 name="Content Placeholder 2">
            <a:extLst>
              <a:ext uri="{FF2B5EF4-FFF2-40B4-BE49-F238E27FC236}">
                <a16:creationId xmlns:a16="http://schemas.microsoft.com/office/drawing/2014/main" id="{FEEFBFF0-85F4-0D4E-BCB9-EE6D8C38BE71}"/>
              </a:ext>
            </a:extLst>
          </p:cNvPr>
          <p:cNvSpPr>
            <a:spLocks noGrp="1"/>
          </p:cNvSpPr>
          <p:nvPr>
            <p:ph idx="1"/>
          </p:nvPr>
        </p:nvSpPr>
        <p:spPr>
          <a:xfrm>
            <a:off x="4297681" y="335280"/>
            <a:ext cx="7302334" cy="6187440"/>
          </a:xfrm>
        </p:spPr>
        <p:txBody>
          <a:bodyPr anchor="ctr">
            <a:normAutofit/>
          </a:bodyPr>
          <a:lstStyle/>
          <a:p>
            <a:pPr lvl="1">
              <a:buFont typeface="Arial" panose="020B0604020202020204" pitchFamily="34" charset="0"/>
              <a:buChar char="•"/>
            </a:pPr>
            <a:r>
              <a:rPr lang="fr-CA" sz="3200" dirty="0"/>
              <a:t>Alternative de base</a:t>
            </a:r>
          </a:p>
          <a:p>
            <a:pPr lvl="2">
              <a:buFont typeface="Arial" panose="020B0604020202020204" pitchFamily="34" charset="0"/>
              <a:buChar char="•"/>
            </a:pPr>
            <a:r>
              <a:rPr lang="fr-CA" sz="2400" dirty="0"/>
              <a:t>Évaluation d’une condition (type booléen)</a:t>
            </a:r>
          </a:p>
          <a:p>
            <a:pPr lvl="2">
              <a:buFont typeface="Arial" panose="020B0604020202020204" pitchFamily="34" charset="0"/>
              <a:buChar char="•"/>
            </a:pPr>
            <a:r>
              <a:rPr lang="fr-CA" sz="2400" dirty="0"/>
              <a:t>Bloc d’instruction A si c’est </a:t>
            </a:r>
            <a:r>
              <a:rPr lang="fr-CA" sz="2400" i="1" dirty="0" err="1"/>
              <a:t>True</a:t>
            </a:r>
            <a:endParaRPr lang="fr-CA" sz="2400" i="1" dirty="0"/>
          </a:p>
          <a:p>
            <a:pPr lvl="2">
              <a:buFont typeface="Arial" panose="020B0604020202020204" pitchFamily="34" charset="0"/>
              <a:buChar char="•"/>
            </a:pPr>
            <a:r>
              <a:rPr lang="fr-CA" sz="2400" dirty="0"/>
              <a:t>Bloc d’instruction B si c’est </a:t>
            </a:r>
            <a:r>
              <a:rPr lang="fr-CA" sz="2400" i="1" dirty="0"/>
              <a:t>False</a:t>
            </a:r>
          </a:p>
          <a:p>
            <a:pPr lvl="2">
              <a:buFont typeface="Arial" panose="020B0604020202020204" pitchFamily="34" charset="0"/>
              <a:buChar char="•"/>
            </a:pPr>
            <a:r>
              <a:rPr lang="fr-CA" sz="2400" dirty="0"/>
              <a:t>Indentation du code pour délimiter les blocs d’instructions</a:t>
            </a:r>
          </a:p>
          <a:p>
            <a:pPr lvl="1">
              <a:buFont typeface="Arial" panose="020B0604020202020204" pitchFamily="34" charset="0"/>
              <a:buChar char="•"/>
            </a:pPr>
            <a:r>
              <a:rPr lang="fr-CA" sz="3200" dirty="0"/>
              <a:t>Opérateurs de comparaison</a:t>
            </a:r>
          </a:p>
          <a:p>
            <a:pPr lvl="2">
              <a:buFont typeface="Arial" panose="020B0604020202020204" pitchFamily="34" charset="0"/>
              <a:buChar char="•"/>
            </a:pPr>
            <a:r>
              <a:rPr lang="fr-CA" sz="2400" dirty="0"/>
              <a:t>Est-ce que deux valeurs sont égales/différentes?</a:t>
            </a:r>
          </a:p>
          <a:p>
            <a:pPr lvl="2">
              <a:buFont typeface="Arial" panose="020B0604020202020204" pitchFamily="34" charset="0"/>
              <a:buChar char="•"/>
            </a:pPr>
            <a:r>
              <a:rPr lang="fr-CA" sz="2400" dirty="0"/>
              <a:t>Est-ce que l’une est supérieure/inférieure à l’autre?</a:t>
            </a:r>
          </a:p>
          <a:p>
            <a:pPr lvl="1">
              <a:buFont typeface="Arial" panose="020B0604020202020204" pitchFamily="34" charset="0"/>
              <a:buChar char="•"/>
            </a:pPr>
            <a:r>
              <a:rPr lang="fr-CA" sz="3200" dirty="0"/>
              <a:t>Opérateurs logiques</a:t>
            </a:r>
          </a:p>
          <a:p>
            <a:pPr lvl="2">
              <a:buFont typeface="Arial" panose="020B0604020202020204" pitchFamily="34" charset="0"/>
              <a:buChar char="•"/>
            </a:pPr>
            <a:r>
              <a:rPr lang="fr-CA" sz="2400" dirty="0"/>
              <a:t>« and », « or », « not »</a:t>
            </a:r>
          </a:p>
          <a:p>
            <a:pPr lvl="2">
              <a:buFont typeface="Arial" panose="020B0604020202020204" pitchFamily="34" charset="0"/>
              <a:buChar char="•"/>
            </a:pPr>
            <a:r>
              <a:rPr lang="fr-CA" sz="2400" dirty="0"/>
              <a:t>Utilisé pour évaluer plusieurs conditions</a:t>
            </a:r>
          </a:p>
          <a:p>
            <a:pPr lvl="2">
              <a:buFont typeface="Arial" panose="020B0604020202020204" pitchFamily="34" charset="0"/>
              <a:buChar char="•"/>
            </a:pPr>
            <a:r>
              <a:rPr lang="fr-CA" sz="2400" dirty="0"/>
              <a:t>Table de vérité</a:t>
            </a:r>
          </a:p>
        </p:txBody>
      </p:sp>
    </p:spTree>
    <p:extLst>
      <p:ext uri="{BB962C8B-B14F-4D97-AF65-F5344CB8AC3E}">
        <p14:creationId xmlns:p14="http://schemas.microsoft.com/office/powerpoint/2010/main" val="81947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230C3-BE14-BF3A-4634-A94C05D544E6}"/>
              </a:ext>
            </a:extLst>
          </p:cNvPr>
          <p:cNvSpPr>
            <a:spLocks noGrp="1"/>
          </p:cNvSpPr>
          <p:nvPr>
            <p:ph type="ctrTitle"/>
          </p:nvPr>
        </p:nvSpPr>
        <p:spPr/>
        <p:txBody>
          <a:bodyPr/>
          <a:lstStyle/>
          <a:p>
            <a:r>
              <a:rPr lang="fr-CA" dirty="0"/>
              <a:t>Alternative généralisée</a:t>
            </a:r>
            <a:endParaRPr lang="en-US" dirty="0"/>
          </a:p>
        </p:txBody>
      </p:sp>
      <p:sp>
        <p:nvSpPr>
          <p:cNvPr id="3" name="Subtitle 2">
            <a:extLst>
              <a:ext uri="{FF2B5EF4-FFF2-40B4-BE49-F238E27FC236}">
                <a16:creationId xmlns:a16="http://schemas.microsoft.com/office/drawing/2014/main" id="{8E232F94-887B-7F78-8AC5-3A488289612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6771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A27E5-D6F6-AB11-333C-4031A5997BFF}"/>
              </a:ext>
            </a:extLst>
          </p:cNvPr>
          <p:cNvSpPr>
            <a:spLocks noGrp="1"/>
          </p:cNvSpPr>
          <p:nvPr>
            <p:ph type="title"/>
          </p:nvPr>
        </p:nvSpPr>
        <p:spPr/>
        <p:txBody>
          <a:bodyPr/>
          <a:lstStyle/>
          <a:p>
            <a:r>
              <a:rPr lang="fr-CA" dirty="0"/>
              <a:t>Définition</a:t>
            </a:r>
            <a:endParaRPr lang="en-US" dirty="0"/>
          </a:p>
        </p:txBody>
      </p:sp>
      <p:sp>
        <p:nvSpPr>
          <p:cNvPr id="3" name="Content Placeholder 2">
            <a:extLst>
              <a:ext uri="{FF2B5EF4-FFF2-40B4-BE49-F238E27FC236}">
                <a16:creationId xmlns:a16="http://schemas.microsoft.com/office/drawing/2014/main" id="{7F3B5B67-B824-0628-EE37-E390390DFE0D}"/>
              </a:ext>
            </a:extLst>
          </p:cNvPr>
          <p:cNvSpPr>
            <a:spLocks noGrp="1"/>
          </p:cNvSpPr>
          <p:nvPr>
            <p:ph idx="1"/>
          </p:nvPr>
        </p:nvSpPr>
        <p:spPr/>
        <p:txBody>
          <a:bodyPr/>
          <a:lstStyle/>
          <a:p>
            <a:r>
              <a:rPr lang="fr-FR" sz="2400" b="1" dirty="0"/>
              <a:t>Rappel sur l’alternative de base</a:t>
            </a:r>
            <a:br>
              <a:rPr lang="fr-FR" dirty="0"/>
            </a:br>
            <a:r>
              <a:rPr lang="fr-FR" dirty="0"/>
              <a:t>En programmation, une structure d'alternative, également connue sous le nom de structure conditionnelle, est un mécanisme de contrôle du flux d'exécution qui permet à un programme de prendre des décisions en fonction de certaines conditions. Cela signifie que le programme peut choisir d'exécuter ou non un bloc de code spécifique en fonction de la valeur d'une ou plusieurs expressions logiques.</a:t>
            </a:r>
          </a:p>
          <a:p>
            <a:r>
              <a:rPr lang="fr-FR" sz="2400" b="1" dirty="0"/>
              <a:t>L’alternative généralisée</a:t>
            </a:r>
            <a:br>
              <a:rPr lang="fr-FR" dirty="0"/>
            </a:br>
            <a:r>
              <a:rPr lang="fr-FR" dirty="0"/>
              <a:t>Il existe une autre forme de l'alternative: l'alternative généralisée. Dans cette forme, on ne se limite plus à n'avoir qu'un bloc "SI" et un bloc "SINON", mais plutôt une séquence de conditions qui prendra plutôt la forme: SI - SINON SI - SINON. Il est à noter qu'une telle alternative peut comporter autant de clauses "SINON SI" que nécessaire.</a:t>
            </a:r>
            <a:endParaRPr lang="en-US" dirty="0"/>
          </a:p>
        </p:txBody>
      </p:sp>
    </p:spTree>
    <p:extLst>
      <p:ext uri="{BB962C8B-B14F-4D97-AF65-F5344CB8AC3E}">
        <p14:creationId xmlns:p14="http://schemas.microsoft.com/office/powerpoint/2010/main" val="3202905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D88D-B79A-5485-5DC5-0BDEBB2912F9}"/>
              </a:ext>
            </a:extLst>
          </p:cNvPr>
          <p:cNvSpPr>
            <a:spLocks noGrp="1"/>
          </p:cNvSpPr>
          <p:nvPr>
            <p:ph type="title"/>
          </p:nvPr>
        </p:nvSpPr>
        <p:spPr/>
        <p:txBody>
          <a:bodyPr/>
          <a:lstStyle/>
          <a:p>
            <a:r>
              <a:rPr lang="fr-CA" dirty="0"/>
              <a:t>Syntaxe</a:t>
            </a:r>
            <a:endParaRPr lang="en-US" dirty="0"/>
          </a:p>
        </p:txBody>
      </p:sp>
      <p:sp>
        <p:nvSpPr>
          <p:cNvPr id="3" name="Content Placeholder 2">
            <a:extLst>
              <a:ext uri="{FF2B5EF4-FFF2-40B4-BE49-F238E27FC236}">
                <a16:creationId xmlns:a16="http://schemas.microsoft.com/office/drawing/2014/main" id="{35E2AF30-A255-C9AA-AA4A-90FAD4F5F098}"/>
              </a:ext>
            </a:extLst>
          </p:cNvPr>
          <p:cNvSpPr>
            <a:spLocks noGrp="1"/>
          </p:cNvSpPr>
          <p:nvPr>
            <p:ph idx="1"/>
          </p:nvPr>
        </p:nvSpPr>
        <p:spPr/>
        <p:txBody>
          <a:bodyPr/>
          <a:lstStyle/>
          <a:p>
            <a:r>
              <a:rPr lang="fr-FR" dirty="0"/>
              <a:t>En python, l'alternative généralisée utilise les mots réservés </a:t>
            </a:r>
            <a:r>
              <a:rPr lang="fr-FR" dirty="0">
                <a:latin typeface="Consolas" panose="020B0609020204030204" pitchFamily="49" charset="0"/>
              </a:rPr>
              <a:t>if</a:t>
            </a:r>
            <a:r>
              <a:rPr lang="fr-FR" dirty="0"/>
              <a:t>, </a:t>
            </a:r>
            <a:r>
              <a:rPr lang="fr-FR" dirty="0" err="1">
                <a:latin typeface="Consolas" panose="020B0609020204030204" pitchFamily="49" charset="0"/>
              </a:rPr>
              <a:t>elif</a:t>
            </a:r>
            <a:r>
              <a:rPr lang="fr-FR" dirty="0"/>
              <a:t> (contraction de </a:t>
            </a:r>
            <a:r>
              <a:rPr lang="fr-FR" dirty="0" err="1"/>
              <a:t>else</a:t>
            </a:r>
            <a:r>
              <a:rPr lang="fr-FR" dirty="0"/>
              <a:t> if) et </a:t>
            </a:r>
            <a:r>
              <a:rPr lang="fr-FR" dirty="0" err="1">
                <a:latin typeface="Consolas" panose="020B0609020204030204" pitchFamily="49" charset="0"/>
              </a:rPr>
              <a:t>else</a:t>
            </a:r>
            <a:r>
              <a:rPr lang="fr-FR" dirty="0"/>
              <a:t>, respectivement SI, SINON SI et SINON. Elle prend donc la forme:</a:t>
            </a:r>
            <a:endParaRPr lang="en-US" dirty="0"/>
          </a:p>
        </p:txBody>
      </p:sp>
      <p:pic>
        <p:nvPicPr>
          <p:cNvPr id="10" name="Image 9">
            <a:extLst>
              <a:ext uri="{FF2B5EF4-FFF2-40B4-BE49-F238E27FC236}">
                <a16:creationId xmlns:a16="http://schemas.microsoft.com/office/drawing/2014/main" id="{5D69CC5D-3442-3610-524E-3009B1AF5C00}"/>
              </a:ext>
            </a:extLst>
          </p:cNvPr>
          <p:cNvPicPr>
            <a:picLocks noChangeAspect="1"/>
          </p:cNvPicPr>
          <p:nvPr/>
        </p:nvPicPr>
        <p:blipFill>
          <a:blip r:embed="rId2"/>
          <a:srcRect b="18607"/>
          <a:stretch>
            <a:fillRect/>
          </a:stretch>
        </p:blipFill>
        <p:spPr>
          <a:xfrm>
            <a:off x="1697006" y="2647888"/>
            <a:ext cx="8858948" cy="3329580"/>
          </a:xfrm>
          <a:prstGeom prst="rect">
            <a:avLst/>
          </a:prstGeom>
        </p:spPr>
      </p:pic>
    </p:spTree>
    <p:extLst>
      <p:ext uri="{BB962C8B-B14F-4D97-AF65-F5344CB8AC3E}">
        <p14:creationId xmlns:p14="http://schemas.microsoft.com/office/powerpoint/2010/main" val="1074822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55" name="Rectangle 54">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57" name="Straight Connector 56">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9" name="Rectangle 58">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capture d’écran, texte, diagramme, carré&#10;&#10;Le contenu généré par l’IA peut être incorrect.">
            <a:extLst>
              <a:ext uri="{FF2B5EF4-FFF2-40B4-BE49-F238E27FC236}">
                <a16:creationId xmlns:a16="http://schemas.microsoft.com/office/drawing/2014/main" id="{3F2E2581-31FB-3997-2FBA-FA51A6182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0961" y="50628"/>
            <a:ext cx="4881744" cy="6756744"/>
          </a:xfrm>
          <a:prstGeom prst="rect">
            <a:avLst/>
          </a:prstGeom>
        </p:spPr>
      </p:pic>
      <p:sp>
        <p:nvSpPr>
          <p:cNvPr id="61" name="Rectangle 60">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a:extLst>
              <a:ext uri="{FF2B5EF4-FFF2-40B4-BE49-F238E27FC236}">
                <a16:creationId xmlns:a16="http://schemas.microsoft.com/office/drawing/2014/main" id="{6DAFBD0F-900D-1635-FFC9-18CEE246F634}"/>
              </a:ext>
            </a:extLst>
          </p:cNvPr>
          <p:cNvSpPr>
            <a:spLocks noGrp="1"/>
          </p:cNvSpPr>
          <p:nvPr>
            <p:ph type="title"/>
          </p:nvPr>
        </p:nvSpPr>
        <p:spPr>
          <a:xfrm>
            <a:off x="8096885" y="640080"/>
            <a:ext cx="3659246" cy="3700844"/>
          </a:xfrm>
        </p:spPr>
        <p:txBody>
          <a:bodyPr vert="horz" lIns="91440" tIns="45720" rIns="91440" bIns="45720" rtlCol="0" anchor="b">
            <a:normAutofit/>
          </a:bodyPr>
          <a:lstStyle/>
          <a:p>
            <a:r>
              <a:rPr lang="en-US" sz="4100" dirty="0" err="1">
                <a:solidFill>
                  <a:srgbClr val="FFFFFF"/>
                </a:solidFill>
              </a:rPr>
              <a:t>Schéma</a:t>
            </a:r>
            <a:r>
              <a:rPr lang="en-US" sz="4100" dirty="0">
                <a:solidFill>
                  <a:srgbClr val="FFFFFF"/>
                </a:solidFill>
              </a:rPr>
              <a:t>:</a:t>
            </a:r>
            <a:br>
              <a:rPr lang="en-US" sz="4100" dirty="0">
                <a:solidFill>
                  <a:srgbClr val="FFFFFF"/>
                </a:solidFill>
              </a:rPr>
            </a:br>
            <a:br>
              <a:rPr lang="en-US" sz="4100" dirty="0">
                <a:solidFill>
                  <a:srgbClr val="FFFFFF"/>
                </a:solidFill>
              </a:rPr>
            </a:br>
            <a:r>
              <a:rPr lang="en-US" sz="4100" dirty="0">
                <a:solidFill>
                  <a:srgbClr val="FFFFFF"/>
                </a:solidFill>
              </a:rPr>
              <a:t>SI – </a:t>
            </a:r>
            <a:br>
              <a:rPr lang="en-US" sz="4100" dirty="0">
                <a:solidFill>
                  <a:srgbClr val="FFFFFF"/>
                </a:solidFill>
              </a:rPr>
            </a:br>
            <a:r>
              <a:rPr lang="en-US" sz="4100" dirty="0">
                <a:solidFill>
                  <a:srgbClr val="FFFFFF"/>
                </a:solidFill>
              </a:rPr>
              <a:t>SINON SI –</a:t>
            </a:r>
            <a:br>
              <a:rPr lang="en-US" sz="4100" dirty="0">
                <a:solidFill>
                  <a:srgbClr val="FFFFFF"/>
                </a:solidFill>
              </a:rPr>
            </a:br>
            <a:r>
              <a:rPr lang="en-US" sz="4100" dirty="0">
                <a:solidFill>
                  <a:srgbClr val="FFFFFF"/>
                </a:solidFill>
              </a:rPr>
              <a:t>SINON SI –</a:t>
            </a:r>
            <a:br>
              <a:rPr lang="en-US" sz="4100" dirty="0">
                <a:solidFill>
                  <a:srgbClr val="FFFFFF"/>
                </a:solidFill>
              </a:rPr>
            </a:br>
            <a:r>
              <a:rPr lang="en-US" sz="4100" dirty="0">
                <a:solidFill>
                  <a:srgbClr val="FFFFFF"/>
                </a:solidFill>
              </a:rPr>
              <a:t>SINON</a:t>
            </a:r>
          </a:p>
        </p:txBody>
      </p:sp>
      <p:sp>
        <p:nvSpPr>
          <p:cNvPr id="63" name="Rectangle 62">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Tree>
    <p:extLst>
      <p:ext uri="{BB962C8B-B14F-4D97-AF65-F5344CB8AC3E}">
        <p14:creationId xmlns:p14="http://schemas.microsoft.com/office/powerpoint/2010/main" val="3494312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2CAD0-0E0A-D979-7623-AF7A65935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1D39D-25D2-EE92-BD04-EAA96AEDD769}"/>
              </a:ext>
            </a:extLst>
          </p:cNvPr>
          <p:cNvSpPr>
            <a:spLocks noGrp="1"/>
          </p:cNvSpPr>
          <p:nvPr>
            <p:ph type="title"/>
          </p:nvPr>
        </p:nvSpPr>
        <p:spPr/>
        <p:txBody>
          <a:bodyPr/>
          <a:lstStyle/>
          <a:p>
            <a:r>
              <a:rPr lang="fr-CA" dirty="0"/>
              <a:t>Principe</a:t>
            </a:r>
            <a:endParaRPr lang="en-US" dirty="0"/>
          </a:p>
        </p:txBody>
      </p:sp>
      <p:sp>
        <p:nvSpPr>
          <p:cNvPr id="3" name="Content Placeholder 2">
            <a:extLst>
              <a:ext uri="{FF2B5EF4-FFF2-40B4-BE49-F238E27FC236}">
                <a16:creationId xmlns:a16="http://schemas.microsoft.com/office/drawing/2014/main" id="{576DA3C0-A5FD-3EE9-BEDE-F018A9A6347E}"/>
              </a:ext>
            </a:extLst>
          </p:cNvPr>
          <p:cNvSpPr>
            <a:spLocks noGrp="1"/>
          </p:cNvSpPr>
          <p:nvPr>
            <p:ph idx="1"/>
          </p:nvPr>
        </p:nvSpPr>
        <p:spPr/>
        <p:txBody>
          <a:bodyPr/>
          <a:lstStyle/>
          <a:p>
            <a:r>
              <a:rPr lang="fr-FR" sz="2400" dirty="0"/>
              <a:t>Le schéma précédent nous montre qu'aussitôt qu'une des conditions de l'alternative est vraie, on exécute le bloc d'instructions qui y est rattaché et on poursuit l'exécution à la première instruction qui suit immédiatement la fin de l'alternative (donc après le dernier SINON-SI ou après le SINON).</a:t>
            </a:r>
            <a:endParaRPr lang="en-US" dirty="0"/>
          </a:p>
        </p:txBody>
      </p:sp>
    </p:spTree>
    <p:extLst>
      <p:ext uri="{BB962C8B-B14F-4D97-AF65-F5344CB8AC3E}">
        <p14:creationId xmlns:p14="http://schemas.microsoft.com/office/powerpoint/2010/main" val="266796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17497-C209-23F3-4802-53F5919CD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2E68A-F435-665E-AF04-9E987D2CFE19}"/>
              </a:ext>
            </a:extLst>
          </p:cNvPr>
          <p:cNvSpPr>
            <a:spLocks noGrp="1"/>
          </p:cNvSpPr>
          <p:nvPr>
            <p:ph type="title"/>
          </p:nvPr>
        </p:nvSpPr>
        <p:spPr/>
        <p:txBody>
          <a:bodyPr/>
          <a:lstStyle/>
          <a:p>
            <a:r>
              <a:rPr lang="fr-CA" dirty="0"/>
              <a:t>Mise en œuvre</a:t>
            </a:r>
            <a:endParaRPr lang="en-US" dirty="0"/>
          </a:p>
        </p:txBody>
      </p:sp>
      <p:sp>
        <p:nvSpPr>
          <p:cNvPr id="3" name="Content Placeholder 2">
            <a:extLst>
              <a:ext uri="{FF2B5EF4-FFF2-40B4-BE49-F238E27FC236}">
                <a16:creationId xmlns:a16="http://schemas.microsoft.com/office/drawing/2014/main" id="{FE73A045-FE74-D9A4-C941-821B123AEAE0}"/>
              </a:ext>
            </a:extLst>
          </p:cNvPr>
          <p:cNvSpPr>
            <a:spLocks noGrp="1"/>
          </p:cNvSpPr>
          <p:nvPr>
            <p:ph idx="1"/>
          </p:nvPr>
        </p:nvSpPr>
        <p:spPr/>
        <p:txBody>
          <a:bodyPr/>
          <a:lstStyle/>
          <a:p>
            <a:r>
              <a:rPr lang="fr-FR" sz="2400" dirty="0"/>
              <a:t>Supposons que l'on veuille écrire un programme qui permet de transformer une note chiffrée en "cote" (A, B, C, etc...).</a:t>
            </a:r>
          </a:p>
          <a:p>
            <a:r>
              <a:rPr lang="fr-FR" sz="2400" dirty="0"/>
              <a:t>Sachant que l'on donne:</a:t>
            </a:r>
          </a:p>
          <a:p>
            <a:pPr lvl="1">
              <a:buFont typeface="Arial" panose="020B0604020202020204" pitchFamily="34" charset="0"/>
              <a:buChar char="•"/>
            </a:pPr>
            <a:r>
              <a:rPr lang="fr-FR" sz="2200" dirty="0"/>
              <a:t>A à quiconque a une note supérieure à 90</a:t>
            </a:r>
          </a:p>
          <a:p>
            <a:pPr lvl="1">
              <a:buFont typeface="Arial" panose="020B0604020202020204" pitchFamily="34" charset="0"/>
              <a:buChar char="•"/>
            </a:pPr>
            <a:r>
              <a:rPr lang="fr-FR" sz="2200" dirty="0"/>
              <a:t>B pour une note supérieure à 80</a:t>
            </a:r>
          </a:p>
          <a:p>
            <a:pPr lvl="1">
              <a:buFont typeface="Arial" panose="020B0604020202020204" pitchFamily="34" charset="0"/>
              <a:buChar char="•"/>
            </a:pPr>
            <a:r>
              <a:rPr lang="fr-FR" sz="2200" dirty="0"/>
              <a:t>C pour une note supérieure à 70</a:t>
            </a:r>
          </a:p>
          <a:p>
            <a:pPr lvl="1">
              <a:buFont typeface="Arial" panose="020B0604020202020204" pitchFamily="34" charset="0"/>
              <a:buChar char="•"/>
            </a:pPr>
            <a:r>
              <a:rPr lang="fr-FR" sz="2200" dirty="0"/>
              <a:t>D pour une note supérieure à 60</a:t>
            </a:r>
          </a:p>
          <a:p>
            <a:pPr lvl="1">
              <a:buFont typeface="Arial" panose="020B0604020202020204" pitchFamily="34" charset="0"/>
              <a:buChar char="•"/>
            </a:pPr>
            <a:r>
              <a:rPr lang="fr-FR" sz="2200" dirty="0"/>
              <a:t>E sinon</a:t>
            </a:r>
            <a:endParaRPr lang="en-US" dirty="0"/>
          </a:p>
        </p:txBody>
      </p:sp>
    </p:spTree>
    <p:extLst>
      <p:ext uri="{BB962C8B-B14F-4D97-AF65-F5344CB8AC3E}">
        <p14:creationId xmlns:p14="http://schemas.microsoft.com/office/powerpoint/2010/main" val="84718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F6329D-3121-76BE-B71B-93CC7C9A535E}"/>
            </a:ext>
          </a:extLst>
        </p:cNvPr>
        <p:cNvGrpSpPr/>
        <p:nvPr/>
      </p:nvGrpSpPr>
      <p:grpSpPr>
        <a:xfrm>
          <a:off x="0" y="0"/>
          <a:ext cx="0" cy="0"/>
          <a:chOff x="0" y="0"/>
          <a:chExt cx="0" cy="0"/>
        </a:xfrm>
      </p:grpSpPr>
      <p:grpSp>
        <p:nvGrpSpPr>
          <p:cNvPr id="16" name="Groupe 15">
            <a:extLst>
              <a:ext uri="{FF2B5EF4-FFF2-40B4-BE49-F238E27FC236}">
                <a16:creationId xmlns:a16="http://schemas.microsoft.com/office/drawing/2014/main" id="{0FCB38C1-A507-07AA-19FB-DD03E34D7BE7}"/>
              </a:ext>
            </a:extLst>
          </p:cNvPr>
          <p:cNvGrpSpPr/>
          <p:nvPr/>
        </p:nvGrpSpPr>
        <p:grpSpPr>
          <a:xfrm>
            <a:off x="2587097" y="643467"/>
            <a:ext cx="7017802" cy="5050223"/>
            <a:chOff x="2512405" y="594296"/>
            <a:chExt cx="7173058" cy="5161951"/>
          </a:xfrm>
        </p:grpSpPr>
        <p:sp>
          <p:nvSpPr>
            <p:cNvPr id="7" name="TextBox 14">
              <a:extLst>
                <a:ext uri="{FF2B5EF4-FFF2-40B4-BE49-F238E27FC236}">
                  <a16:creationId xmlns:a16="http://schemas.microsoft.com/office/drawing/2014/main" id="{5F14FAD5-D49B-4100-E00A-C2C6EE53A55B}"/>
                </a:ext>
              </a:extLst>
            </p:cNvPr>
            <p:cNvSpPr txBox="1"/>
            <p:nvPr/>
          </p:nvSpPr>
          <p:spPr>
            <a:xfrm>
              <a:off x="2538306" y="594296"/>
              <a:ext cx="7115388" cy="369332"/>
            </a:xfrm>
            <a:prstGeom prst="rect">
              <a:avLst/>
            </a:prstGeom>
            <a:noFill/>
          </p:spPr>
          <p:txBody>
            <a:bodyPr wrap="square" rtlCol="0">
              <a:spAutoFit/>
            </a:bodyPr>
            <a:lstStyle/>
            <a:p>
              <a:pPr defTabSz="443484">
                <a:spcAft>
                  <a:spcPts val="600"/>
                </a:spcAft>
              </a:pPr>
              <a:r>
                <a:rPr lang="fr-CA" sz="1746" kern="1200">
                  <a:solidFill>
                    <a:schemeClr val="tx1"/>
                  </a:solidFill>
                  <a:latin typeface="+mn-lt"/>
                  <a:ea typeface="+mn-ea"/>
                  <a:cs typeface="+mn-cs"/>
                </a:rPr>
                <a:t>Solution imparfaite:</a:t>
              </a:r>
              <a:endParaRPr lang="en-US"/>
            </a:p>
          </p:txBody>
        </p:sp>
        <p:sp>
          <p:nvSpPr>
            <p:cNvPr id="9" name="TextBox 14">
              <a:extLst>
                <a:ext uri="{FF2B5EF4-FFF2-40B4-BE49-F238E27FC236}">
                  <a16:creationId xmlns:a16="http://schemas.microsoft.com/office/drawing/2014/main" id="{58B372C3-A37B-9DA7-05D9-E43A059A8EB6}"/>
                </a:ext>
              </a:extLst>
            </p:cNvPr>
            <p:cNvSpPr txBox="1"/>
            <p:nvPr/>
          </p:nvSpPr>
          <p:spPr>
            <a:xfrm>
              <a:off x="2538305" y="4021668"/>
              <a:ext cx="7141289" cy="369332"/>
            </a:xfrm>
            <a:prstGeom prst="rect">
              <a:avLst/>
            </a:prstGeom>
            <a:noFill/>
          </p:spPr>
          <p:txBody>
            <a:bodyPr wrap="square" rtlCol="0">
              <a:spAutoFit/>
            </a:bodyPr>
            <a:lstStyle/>
            <a:p>
              <a:pPr defTabSz="443484">
                <a:spcAft>
                  <a:spcPts val="600"/>
                </a:spcAft>
              </a:pPr>
              <a:r>
                <a:rPr lang="fr-CA" sz="1746" kern="1200">
                  <a:solidFill>
                    <a:schemeClr val="tx1"/>
                  </a:solidFill>
                  <a:latin typeface="+mn-lt"/>
                  <a:ea typeface="+mn-ea"/>
                  <a:cs typeface="+mn-cs"/>
                </a:rPr>
                <a:t>Résultat:</a:t>
              </a:r>
              <a:endParaRPr lang="en-US"/>
            </a:p>
          </p:txBody>
        </p:sp>
        <p:pic>
          <p:nvPicPr>
            <p:cNvPr id="12" name="Image 11">
              <a:extLst>
                <a:ext uri="{FF2B5EF4-FFF2-40B4-BE49-F238E27FC236}">
                  <a16:creationId xmlns:a16="http://schemas.microsoft.com/office/drawing/2014/main" id="{FE01EC64-9F26-5682-0D48-7C1D18F77ED9}"/>
                </a:ext>
              </a:extLst>
            </p:cNvPr>
            <p:cNvPicPr>
              <a:picLocks noChangeAspect="1"/>
            </p:cNvPicPr>
            <p:nvPr/>
          </p:nvPicPr>
          <p:blipFill>
            <a:blip r:embed="rId2"/>
            <a:srcRect b="19693"/>
            <a:stretch>
              <a:fillRect/>
            </a:stretch>
          </p:blipFill>
          <p:spPr>
            <a:xfrm>
              <a:off x="2532436" y="963628"/>
              <a:ext cx="7153027" cy="3058040"/>
            </a:xfrm>
            <a:prstGeom prst="rect">
              <a:avLst/>
            </a:prstGeom>
          </p:spPr>
        </p:pic>
        <p:pic>
          <p:nvPicPr>
            <p:cNvPr id="14" name="Image 13">
              <a:extLst>
                <a:ext uri="{FF2B5EF4-FFF2-40B4-BE49-F238E27FC236}">
                  <a16:creationId xmlns:a16="http://schemas.microsoft.com/office/drawing/2014/main" id="{A928C703-099E-E9F0-9166-3FD0AA9FCB73}"/>
                </a:ext>
              </a:extLst>
            </p:cNvPr>
            <p:cNvPicPr>
              <a:picLocks noChangeAspect="1"/>
            </p:cNvPicPr>
            <p:nvPr/>
          </p:nvPicPr>
          <p:blipFill>
            <a:blip r:embed="rId3"/>
            <a:stretch>
              <a:fillRect/>
            </a:stretch>
          </p:blipFill>
          <p:spPr>
            <a:xfrm>
              <a:off x="2512405" y="4391000"/>
              <a:ext cx="7141289" cy="1365247"/>
            </a:xfrm>
            <a:prstGeom prst="rect">
              <a:avLst/>
            </a:prstGeom>
          </p:spPr>
        </p:pic>
      </p:grpSp>
    </p:spTree>
    <p:extLst>
      <p:ext uri="{BB962C8B-B14F-4D97-AF65-F5344CB8AC3E}">
        <p14:creationId xmlns:p14="http://schemas.microsoft.com/office/powerpoint/2010/main" val="4179751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C94F7-2ED0-43A9-1690-67A42DE73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CB5F95-A6AA-A136-7477-43F8AD2B4D27}"/>
              </a:ext>
            </a:extLst>
          </p:cNvPr>
          <p:cNvSpPr>
            <a:spLocks noGrp="1"/>
          </p:cNvSpPr>
          <p:nvPr>
            <p:ph type="title"/>
          </p:nvPr>
        </p:nvSpPr>
        <p:spPr/>
        <p:txBody>
          <a:bodyPr/>
          <a:lstStyle/>
          <a:p>
            <a:r>
              <a:rPr lang="fr-CA" dirty="0"/>
              <a:t>Mise en œuvre</a:t>
            </a:r>
            <a:endParaRPr lang="en-US" dirty="0"/>
          </a:p>
        </p:txBody>
      </p:sp>
      <p:sp>
        <p:nvSpPr>
          <p:cNvPr id="3" name="Content Placeholder 2">
            <a:extLst>
              <a:ext uri="{FF2B5EF4-FFF2-40B4-BE49-F238E27FC236}">
                <a16:creationId xmlns:a16="http://schemas.microsoft.com/office/drawing/2014/main" id="{8DFDA6D3-6596-F62F-9436-2832446A0B60}"/>
              </a:ext>
            </a:extLst>
          </p:cNvPr>
          <p:cNvSpPr>
            <a:spLocks noGrp="1"/>
          </p:cNvSpPr>
          <p:nvPr>
            <p:ph idx="1"/>
          </p:nvPr>
        </p:nvSpPr>
        <p:spPr/>
        <p:txBody>
          <a:bodyPr/>
          <a:lstStyle/>
          <a:p>
            <a:r>
              <a:rPr lang="fr-FR" sz="2400" dirty="0"/>
              <a:t>Ceci est dû au fait que chaque </a:t>
            </a:r>
            <a:r>
              <a:rPr lang="fr-FR" dirty="0"/>
              <a:t>if</a:t>
            </a:r>
            <a:r>
              <a:rPr lang="fr-FR" sz="2400" dirty="0"/>
              <a:t> est évalué indépendamment des autres. Ainsi, après avoir exécuté le bloc d'instructions associé à la condition </a:t>
            </a:r>
            <a:r>
              <a:rPr lang="fr-FR" dirty="0">
                <a:latin typeface="Consolas" panose="020B0609020204030204" pitchFamily="49" charset="0"/>
              </a:rPr>
              <a:t>if (note &gt; 80)</a:t>
            </a:r>
            <a:r>
              <a:rPr lang="fr-FR" sz="2400" dirty="0"/>
              <a:t>, on évalue ensuite la condition </a:t>
            </a:r>
            <a:r>
              <a:rPr lang="fr-FR" dirty="0">
                <a:latin typeface="Consolas" panose="020B0609020204030204" pitchFamily="49" charset="0"/>
              </a:rPr>
              <a:t>if (note &gt; 70) </a:t>
            </a:r>
            <a:r>
              <a:rPr lang="fr-FR" sz="2400" dirty="0"/>
              <a:t>; comme la note est de 83, cette condition s'avère être également vraie, et on exécute alors le bloc d'instructions qui y est rattaché. La même séquence d'événements se reproduit donc avec tous les autres </a:t>
            </a:r>
            <a:r>
              <a:rPr lang="fr-FR" dirty="0">
                <a:latin typeface="Consolas" panose="020B0609020204030204" pitchFamily="49" charset="0"/>
              </a:rPr>
              <a:t>if</a:t>
            </a:r>
            <a:r>
              <a:rPr lang="fr-FR" sz="2400" dirty="0"/>
              <a:t> de l'alternative.</a:t>
            </a:r>
          </a:p>
          <a:p>
            <a:r>
              <a:rPr lang="fr-FR" sz="2400" dirty="0"/>
              <a:t>On peut corriger le problème observé avec la solution précédente simplement en bornant mieux chacune des conditions. On obtient alors le programme suivant:</a:t>
            </a:r>
            <a:endParaRPr lang="fr-FR" sz="2400" dirty="0">
              <a:effectLst/>
            </a:endParaRPr>
          </a:p>
        </p:txBody>
      </p:sp>
    </p:spTree>
    <p:extLst>
      <p:ext uri="{BB962C8B-B14F-4D97-AF65-F5344CB8AC3E}">
        <p14:creationId xmlns:p14="http://schemas.microsoft.com/office/powerpoint/2010/main" val="2243401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D5B471-6635-55B4-C43B-9BF07500C83B}"/>
            </a:ext>
          </a:extLst>
        </p:cNvPr>
        <p:cNvGrpSpPr/>
        <p:nvPr/>
      </p:nvGrpSpPr>
      <p:grpSpPr>
        <a:xfrm>
          <a:off x="0" y="0"/>
          <a:ext cx="0" cy="0"/>
          <a:chOff x="0" y="0"/>
          <a:chExt cx="0" cy="0"/>
        </a:xfrm>
      </p:grpSpPr>
      <p:grpSp>
        <p:nvGrpSpPr>
          <p:cNvPr id="12" name="Groupe 11">
            <a:extLst>
              <a:ext uri="{FF2B5EF4-FFF2-40B4-BE49-F238E27FC236}">
                <a16:creationId xmlns:a16="http://schemas.microsoft.com/office/drawing/2014/main" id="{D1FCA652-EA00-3DCF-F0C3-F6532E80B633}"/>
              </a:ext>
            </a:extLst>
          </p:cNvPr>
          <p:cNvGrpSpPr/>
          <p:nvPr/>
        </p:nvGrpSpPr>
        <p:grpSpPr>
          <a:xfrm>
            <a:off x="2216409" y="643467"/>
            <a:ext cx="7759181" cy="5050228"/>
            <a:chOff x="2538306" y="786368"/>
            <a:chExt cx="7115388" cy="4631199"/>
          </a:xfrm>
        </p:grpSpPr>
        <p:sp>
          <p:nvSpPr>
            <p:cNvPr id="7" name="TextBox 14">
              <a:extLst>
                <a:ext uri="{FF2B5EF4-FFF2-40B4-BE49-F238E27FC236}">
                  <a16:creationId xmlns:a16="http://schemas.microsoft.com/office/drawing/2014/main" id="{89A1D67F-B584-0157-2A3D-60A24A4CBC22}"/>
                </a:ext>
              </a:extLst>
            </p:cNvPr>
            <p:cNvSpPr txBox="1"/>
            <p:nvPr/>
          </p:nvSpPr>
          <p:spPr>
            <a:xfrm>
              <a:off x="2538306" y="786368"/>
              <a:ext cx="7115388" cy="369332"/>
            </a:xfrm>
            <a:prstGeom prst="rect">
              <a:avLst/>
            </a:prstGeom>
            <a:noFill/>
          </p:spPr>
          <p:txBody>
            <a:bodyPr wrap="square" rtlCol="0">
              <a:spAutoFit/>
            </a:bodyPr>
            <a:lstStyle/>
            <a:p>
              <a:pPr defTabSz="498348">
                <a:spcAft>
                  <a:spcPts val="600"/>
                </a:spcAft>
              </a:pPr>
              <a:r>
                <a:rPr lang="fr-CA" sz="1962" kern="1200">
                  <a:solidFill>
                    <a:schemeClr val="tx1"/>
                  </a:solidFill>
                  <a:latin typeface="+mn-lt"/>
                  <a:ea typeface="+mn-ea"/>
                  <a:cs typeface="+mn-cs"/>
                </a:rPr>
                <a:t>Solution:</a:t>
              </a:r>
              <a:endParaRPr lang="en-US"/>
            </a:p>
          </p:txBody>
        </p:sp>
        <p:sp>
          <p:nvSpPr>
            <p:cNvPr id="9" name="TextBox 14">
              <a:extLst>
                <a:ext uri="{FF2B5EF4-FFF2-40B4-BE49-F238E27FC236}">
                  <a16:creationId xmlns:a16="http://schemas.microsoft.com/office/drawing/2014/main" id="{FF113D8C-FF15-0E11-47E4-458CB258A3AA}"/>
                </a:ext>
              </a:extLst>
            </p:cNvPr>
            <p:cNvSpPr txBox="1"/>
            <p:nvPr/>
          </p:nvSpPr>
          <p:spPr>
            <a:xfrm>
              <a:off x="2538306" y="4075102"/>
              <a:ext cx="7115388" cy="369332"/>
            </a:xfrm>
            <a:prstGeom prst="rect">
              <a:avLst/>
            </a:prstGeom>
            <a:noFill/>
          </p:spPr>
          <p:txBody>
            <a:bodyPr wrap="square" rtlCol="0">
              <a:spAutoFit/>
            </a:bodyPr>
            <a:lstStyle/>
            <a:p>
              <a:pPr defTabSz="498348">
                <a:spcAft>
                  <a:spcPts val="600"/>
                </a:spcAft>
              </a:pPr>
              <a:r>
                <a:rPr lang="fr-CA" sz="1962" kern="1200">
                  <a:solidFill>
                    <a:schemeClr val="tx1"/>
                  </a:solidFill>
                  <a:latin typeface="+mn-lt"/>
                  <a:ea typeface="+mn-ea"/>
                  <a:cs typeface="+mn-cs"/>
                </a:rPr>
                <a:t>Résultat:</a:t>
              </a:r>
              <a:endParaRPr lang="en-US"/>
            </a:p>
          </p:txBody>
        </p:sp>
        <p:pic>
          <p:nvPicPr>
            <p:cNvPr id="15" name="Image 14">
              <a:extLst>
                <a:ext uri="{FF2B5EF4-FFF2-40B4-BE49-F238E27FC236}">
                  <a16:creationId xmlns:a16="http://schemas.microsoft.com/office/drawing/2014/main" id="{E8C37BB5-F5A7-7C61-6403-9E0C11C78C96}"/>
                </a:ext>
              </a:extLst>
            </p:cNvPr>
            <p:cNvPicPr>
              <a:picLocks noChangeAspect="1"/>
            </p:cNvPicPr>
            <p:nvPr/>
          </p:nvPicPr>
          <p:blipFill>
            <a:blip r:embed="rId2"/>
            <a:stretch>
              <a:fillRect/>
            </a:stretch>
          </p:blipFill>
          <p:spPr>
            <a:xfrm>
              <a:off x="2538306" y="1155700"/>
              <a:ext cx="7115388" cy="2919402"/>
            </a:xfrm>
            <a:prstGeom prst="rect">
              <a:avLst/>
            </a:prstGeom>
          </p:spPr>
        </p:pic>
        <p:pic>
          <p:nvPicPr>
            <p:cNvPr id="10" name="Image 9">
              <a:extLst>
                <a:ext uri="{FF2B5EF4-FFF2-40B4-BE49-F238E27FC236}">
                  <a16:creationId xmlns:a16="http://schemas.microsoft.com/office/drawing/2014/main" id="{6958C627-8B7F-142A-4B67-7BEFCA282230}"/>
                </a:ext>
              </a:extLst>
            </p:cNvPr>
            <p:cNvPicPr>
              <a:picLocks noChangeAspect="1"/>
            </p:cNvPicPr>
            <p:nvPr/>
          </p:nvPicPr>
          <p:blipFill>
            <a:blip r:embed="rId3"/>
            <a:stretch>
              <a:fillRect/>
            </a:stretch>
          </p:blipFill>
          <p:spPr>
            <a:xfrm>
              <a:off x="2538306" y="4444434"/>
              <a:ext cx="7115388" cy="973133"/>
            </a:xfrm>
            <a:prstGeom prst="rect">
              <a:avLst/>
            </a:prstGeom>
          </p:spPr>
        </p:pic>
      </p:grpSp>
    </p:spTree>
    <p:extLst>
      <p:ext uri="{BB962C8B-B14F-4D97-AF65-F5344CB8AC3E}">
        <p14:creationId xmlns:p14="http://schemas.microsoft.com/office/powerpoint/2010/main" val="142388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305E4-1EE1-727A-DF22-CA7BBA4B5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95AD9-EB50-B22A-179B-EE298301DA88}"/>
              </a:ext>
            </a:extLst>
          </p:cNvPr>
          <p:cNvSpPr>
            <a:spLocks noGrp="1"/>
          </p:cNvSpPr>
          <p:nvPr>
            <p:ph type="title"/>
          </p:nvPr>
        </p:nvSpPr>
        <p:spPr/>
        <p:txBody>
          <a:bodyPr/>
          <a:lstStyle/>
          <a:p>
            <a:r>
              <a:rPr lang="fr-CA" dirty="0"/>
              <a:t>Mise en œuvre</a:t>
            </a:r>
            <a:endParaRPr lang="en-US" dirty="0"/>
          </a:p>
        </p:txBody>
      </p:sp>
      <p:sp>
        <p:nvSpPr>
          <p:cNvPr id="3" name="Content Placeholder 2">
            <a:extLst>
              <a:ext uri="{FF2B5EF4-FFF2-40B4-BE49-F238E27FC236}">
                <a16:creationId xmlns:a16="http://schemas.microsoft.com/office/drawing/2014/main" id="{7C652D8E-CBC0-793C-6542-E5DFC92AB073}"/>
              </a:ext>
            </a:extLst>
          </p:cNvPr>
          <p:cNvSpPr>
            <a:spLocks noGrp="1"/>
          </p:cNvSpPr>
          <p:nvPr>
            <p:ph idx="1"/>
          </p:nvPr>
        </p:nvSpPr>
        <p:spPr/>
        <p:txBody>
          <a:bodyPr/>
          <a:lstStyle/>
          <a:p>
            <a:r>
              <a:rPr lang="fr-FR" sz="2400" dirty="0"/>
              <a:t>La dernière sortie correspond au résultat que l'on attend du programme.</a:t>
            </a:r>
          </a:p>
          <a:p>
            <a:r>
              <a:rPr lang="fr-FR" sz="2400" dirty="0"/>
              <a:t>Comme chaque intervalle est maintenant mieux défini, on évite que chacune des conditions qui suivent la première qui est évaluée à </a:t>
            </a:r>
            <a:r>
              <a:rPr lang="fr-FR" dirty="0" err="1">
                <a:latin typeface="Consolas" panose="020B0609020204030204" pitchFamily="49" charset="0"/>
              </a:rPr>
              <a:t>True</a:t>
            </a:r>
            <a:r>
              <a:rPr lang="fr-FR" sz="2400" dirty="0"/>
              <a:t> soit elle aussi déclenchée.</a:t>
            </a:r>
          </a:p>
          <a:p>
            <a:r>
              <a:rPr lang="fr-FR" sz="2400" dirty="0"/>
              <a:t>Voyons maintenant à quoi pourrait ressembler le même programme si on utilise une alternative généralisée:</a:t>
            </a:r>
            <a:endParaRPr lang="fr-FR" sz="2400" dirty="0">
              <a:effectLst/>
            </a:endParaRPr>
          </a:p>
        </p:txBody>
      </p:sp>
    </p:spTree>
    <p:extLst>
      <p:ext uri="{BB962C8B-B14F-4D97-AF65-F5344CB8AC3E}">
        <p14:creationId xmlns:p14="http://schemas.microsoft.com/office/powerpoint/2010/main" val="324726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8C7F96-41C8-3858-9912-FFD2AF57745D}"/>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3A4D67C8-C312-42FE-A329-364E3E4EAEB8}"/>
              </a:ext>
            </a:extLst>
          </p:cNvPr>
          <p:cNvGrpSpPr/>
          <p:nvPr/>
        </p:nvGrpSpPr>
        <p:grpSpPr>
          <a:xfrm>
            <a:off x="2368025" y="643466"/>
            <a:ext cx="7455950" cy="5050221"/>
            <a:chOff x="2538306" y="1155700"/>
            <a:chExt cx="7115388" cy="4819548"/>
          </a:xfrm>
        </p:grpSpPr>
        <p:sp>
          <p:nvSpPr>
            <p:cNvPr id="7" name="TextBox 14">
              <a:extLst>
                <a:ext uri="{FF2B5EF4-FFF2-40B4-BE49-F238E27FC236}">
                  <a16:creationId xmlns:a16="http://schemas.microsoft.com/office/drawing/2014/main" id="{C792C943-3E9B-D585-7C27-250E18BE5AE6}"/>
                </a:ext>
              </a:extLst>
            </p:cNvPr>
            <p:cNvSpPr txBox="1"/>
            <p:nvPr/>
          </p:nvSpPr>
          <p:spPr>
            <a:xfrm>
              <a:off x="2538306" y="1155700"/>
              <a:ext cx="7115388" cy="369332"/>
            </a:xfrm>
            <a:prstGeom prst="rect">
              <a:avLst/>
            </a:prstGeom>
            <a:noFill/>
          </p:spPr>
          <p:txBody>
            <a:bodyPr wrap="square" rtlCol="0">
              <a:spAutoFit/>
            </a:bodyPr>
            <a:lstStyle/>
            <a:p>
              <a:pPr defTabSz="475488">
                <a:spcAft>
                  <a:spcPts val="600"/>
                </a:spcAft>
              </a:pPr>
              <a:r>
                <a:rPr lang="fr-CA" sz="1872" kern="1200">
                  <a:solidFill>
                    <a:schemeClr val="tx1"/>
                  </a:solidFill>
                  <a:latin typeface="+mn-lt"/>
                  <a:ea typeface="+mn-ea"/>
                  <a:cs typeface="+mn-cs"/>
                </a:rPr>
                <a:t>Solution:</a:t>
              </a:r>
              <a:endParaRPr lang="en-US"/>
            </a:p>
          </p:txBody>
        </p:sp>
        <p:sp>
          <p:nvSpPr>
            <p:cNvPr id="9" name="TextBox 14">
              <a:extLst>
                <a:ext uri="{FF2B5EF4-FFF2-40B4-BE49-F238E27FC236}">
                  <a16:creationId xmlns:a16="http://schemas.microsoft.com/office/drawing/2014/main" id="{D1EA374E-E972-9F4F-7E11-943F34769110}"/>
                </a:ext>
              </a:extLst>
            </p:cNvPr>
            <p:cNvSpPr txBox="1"/>
            <p:nvPr/>
          </p:nvSpPr>
          <p:spPr>
            <a:xfrm>
              <a:off x="2538306" y="4632783"/>
              <a:ext cx="7115388" cy="369332"/>
            </a:xfrm>
            <a:prstGeom prst="rect">
              <a:avLst/>
            </a:prstGeom>
            <a:noFill/>
          </p:spPr>
          <p:txBody>
            <a:bodyPr wrap="square" rtlCol="0">
              <a:spAutoFit/>
            </a:bodyPr>
            <a:lstStyle/>
            <a:p>
              <a:pPr defTabSz="475488">
                <a:spcAft>
                  <a:spcPts val="600"/>
                </a:spcAft>
              </a:pPr>
              <a:r>
                <a:rPr lang="fr-CA" sz="1872" kern="1200">
                  <a:solidFill>
                    <a:schemeClr val="tx1"/>
                  </a:solidFill>
                  <a:latin typeface="+mn-lt"/>
                  <a:ea typeface="+mn-ea"/>
                  <a:cs typeface="+mn-cs"/>
                </a:rPr>
                <a:t>Résultat:</a:t>
              </a:r>
              <a:endParaRPr lang="en-US"/>
            </a:p>
          </p:txBody>
        </p:sp>
        <p:pic>
          <p:nvPicPr>
            <p:cNvPr id="11" name="Image 10">
              <a:extLst>
                <a:ext uri="{FF2B5EF4-FFF2-40B4-BE49-F238E27FC236}">
                  <a16:creationId xmlns:a16="http://schemas.microsoft.com/office/drawing/2014/main" id="{48FA60CF-4686-4C54-C027-887978D67963}"/>
                </a:ext>
              </a:extLst>
            </p:cNvPr>
            <p:cNvPicPr>
              <a:picLocks noChangeAspect="1"/>
            </p:cNvPicPr>
            <p:nvPr/>
          </p:nvPicPr>
          <p:blipFill>
            <a:blip r:embed="rId2"/>
            <a:stretch>
              <a:fillRect/>
            </a:stretch>
          </p:blipFill>
          <p:spPr>
            <a:xfrm>
              <a:off x="2538306" y="1525032"/>
              <a:ext cx="7115388" cy="3107751"/>
            </a:xfrm>
            <a:prstGeom prst="rect">
              <a:avLst/>
            </a:prstGeom>
          </p:spPr>
        </p:pic>
        <p:pic>
          <p:nvPicPr>
            <p:cNvPr id="6" name="Image 5">
              <a:extLst>
                <a:ext uri="{FF2B5EF4-FFF2-40B4-BE49-F238E27FC236}">
                  <a16:creationId xmlns:a16="http://schemas.microsoft.com/office/drawing/2014/main" id="{18248944-BDD6-F74D-36EC-9A61EF1B2C8D}"/>
                </a:ext>
              </a:extLst>
            </p:cNvPr>
            <p:cNvPicPr>
              <a:picLocks noChangeAspect="1"/>
            </p:cNvPicPr>
            <p:nvPr/>
          </p:nvPicPr>
          <p:blipFill>
            <a:blip r:embed="rId3"/>
            <a:stretch>
              <a:fillRect/>
            </a:stretch>
          </p:blipFill>
          <p:spPr>
            <a:xfrm>
              <a:off x="2538306" y="5002115"/>
              <a:ext cx="7115388" cy="973133"/>
            </a:xfrm>
            <a:prstGeom prst="rect">
              <a:avLst/>
            </a:prstGeom>
          </p:spPr>
        </p:pic>
      </p:grpSp>
    </p:spTree>
    <p:extLst>
      <p:ext uri="{BB962C8B-B14F-4D97-AF65-F5344CB8AC3E}">
        <p14:creationId xmlns:p14="http://schemas.microsoft.com/office/powerpoint/2010/main" val="3651752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EDA53-55A6-F05C-E4F8-33CEE0D3AE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15BFCE-3136-1271-1AFD-FADD883F3421}"/>
              </a:ext>
            </a:extLst>
          </p:cNvPr>
          <p:cNvSpPr>
            <a:spLocks noGrp="1"/>
          </p:cNvSpPr>
          <p:nvPr>
            <p:ph type="title"/>
          </p:nvPr>
        </p:nvSpPr>
        <p:spPr/>
        <p:txBody>
          <a:bodyPr/>
          <a:lstStyle/>
          <a:p>
            <a:r>
              <a:rPr lang="fr-CA" dirty="0"/>
              <a:t>Résultat</a:t>
            </a:r>
            <a:endParaRPr lang="en-US" dirty="0"/>
          </a:p>
        </p:txBody>
      </p:sp>
      <p:sp>
        <p:nvSpPr>
          <p:cNvPr id="3" name="Content Placeholder 2">
            <a:extLst>
              <a:ext uri="{FF2B5EF4-FFF2-40B4-BE49-F238E27FC236}">
                <a16:creationId xmlns:a16="http://schemas.microsoft.com/office/drawing/2014/main" id="{5CDA66E8-9EB6-19F6-2407-54F67F91B96A}"/>
              </a:ext>
            </a:extLst>
          </p:cNvPr>
          <p:cNvSpPr>
            <a:spLocks noGrp="1"/>
          </p:cNvSpPr>
          <p:nvPr>
            <p:ph idx="1"/>
          </p:nvPr>
        </p:nvSpPr>
        <p:spPr/>
        <p:txBody>
          <a:bodyPr/>
          <a:lstStyle/>
          <a:p>
            <a:r>
              <a:rPr lang="fr-FR" sz="2400" dirty="0"/>
              <a:t>On remarque que chaque condition a repris sa forme plus simple, mais que le programme produit malgré tout le bon résultat. Ceci tient au fait que l'instruction </a:t>
            </a:r>
            <a:r>
              <a:rPr lang="fr-FR" dirty="0" err="1">
                <a:latin typeface="Consolas" panose="020B0609020204030204" pitchFamily="49" charset="0"/>
              </a:rPr>
              <a:t>elif</a:t>
            </a:r>
            <a:r>
              <a:rPr lang="fr-FR" sz="2400" dirty="0"/>
              <a:t> fait en sorte qu'aussitôt qu'une condition est évaluée à </a:t>
            </a:r>
            <a:r>
              <a:rPr lang="fr-FR" dirty="0" err="1">
                <a:latin typeface="Consolas" panose="020B0609020204030204" pitchFamily="49" charset="0"/>
              </a:rPr>
              <a:t>True</a:t>
            </a:r>
            <a:r>
              <a:rPr lang="fr-FR" sz="2400" dirty="0"/>
              <a:t> , l'ensemble des conditions qui suivent sont ignorées, et que l'exécution se poursuit à la ligne suivant l'instruction </a:t>
            </a:r>
            <a:r>
              <a:rPr lang="fr-FR" dirty="0" err="1">
                <a:latin typeface="Consolas" panose="020B0609020204030204" pitchFamily="49" charset="0"/>
              </a:rPr>
              <a:t>else</a:t>
            </a:r>
            <a:r>
              <a:rPr lang="fr-FR" sz="2400" dirty="0"/>
              <a:t>.</a:t>
            </a:r>
            <a:endParaRPr lang="fr-FR" sz="2400" dirty="0">
              <a:effectLst/>
            </a:endParaRPr>
          </a:p>
        </p:txBody>
      </p:sp>
    </p:spTree>
    <p:extLst>
      <p:ext uri="{BB962C8B-B14F-4D97-AF65-F5344CB8AC3E}">
        <p14:creationId xmlns:p14="http://schemas.microsoft.com/office/powerpoint/2010/main" val="2159079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1A744-A0D7-A220-E122-9981B0CE52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160DB-03BD-FB08-0184-BE92B535E8E0}"/>
              </a:ext>
            </a:extLst>
          </p:cNvPr>
          <p:cNvSpPr>
            <a:spLocks noGrp="1"/>
          </p:cNvSpPr>
          <p:nvPr>
            <p:ph type="ctrTitle"/>
          </p:nvPr>
        </p:nvSpPr>
        <p:spPr/>
        <p:txBody>
          <a:bodyPr/>
          <a:lstStyle/>
          <a:p>
            <a:r>
              <a:rPr lang="fr-CA" dirty="0"/>
              <a:t>Alternative imbriquée</a:t>
            </a:r>
            <a:endParaRPr lang="en-US" dirty="0"/>
          </a:p>
        </p:txBody>
      </p:sp>
      <p:sp>
        <p:nvSpPr>
          <p:cNvPr id="3" name="Subtitle 2">
            <a:extLst>
              <a:ext uri="{FF2B5EF4-FFF2-40B4-BE49-F238E27FC236}">
                <a16:creationId xmlns:a16="http://schemas.microsoft.com/office/drawing/2014/main" id="{805E12F7-66AF-A790-97AD-160450348A74}"/>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578239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067A3-8D83-412A-C81A-CA1777B11F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221DA-85F9-7FAD-CF35-EF5EB7F3DEE5}"/>
              </a:ext>
            </a:extLst>
          </p:cNvPr>
          <p:cNvSpPr>
            <a:spLocks noGrp="1"/>
          </p:cNvSpPr>
          <p:nvPr>
            <p:ph type="title"/>
          </p:nvPr>
        </p:nvSpPr>
        <p:spPr/>
        <p:txBody>
          <a:bodyPr/>
          <a:lstStyle/>
          <a:p>
            <a:r>
              <a:rPr lang="fr-CA" dirty="0"/>
              <a:t>Contexte</a:t>
            </a:r>
            <a:endParaRPr lang="en-US" dirty="0"/>
          </a:p>
        </p:txBody>
      </p:sp>
      <p:sp>
        <p:nvSpPr>
          <p:cNvPr id="3" name="Content Placeholder 2">
            <a:extLst>
              <a:ext uri="{FF2B5EF4-FFF2-40B4-BE49-F238E27FC236}">
                <a16:creationId xmlns:a16="http://schemas.microsoft.com/office/drawing/2014/main" id="{FA659B07-2F93-B8C2-D611-01DB966D441F}"/>
              </a:ext>
            </a:extLst>
          </p:cNvPr>
          <p:cNvSpPr>
            <a:spLocks noGrp="1"/>
          </p:cNvSpPr>
          <p:nvPr>
            <p:ph idx="1"/>
          </p:nvPr>
        </p:nvSpPr>
        <p:spPr/>
        <p:txBody>
          <a:bodyPr/>
          <a:lstStyle/>
          <a:p>
            <a:r>
              <a:rPr lang="fr-FR" sz="2400" dirty="0"/>
              <a:t>Dans certaines situations, on doit organiser la prise de décision en plus d'une étape. Par exemple, imaginons que l'on souhaite écrire un programme qui affiche le type d'acide ou de base d'une solution en fonction du PH observé: c'est-à-dire, déterminer s'il s'agit d'une solution neutre, acide ou basique, tout en spécifiant si l'on est face à un acide/base fort ou faible.</a:t>
            </a:r>
          </a:p>
          <a:p>
            <a:r>
              <a:rPr lang="fr-FR" sz="2400" dirty="0"/>
              <a:t>On obtient alors le programme suivant:</a:t>
            </a:r>
            <a:endParaRPr lang="fr-FR" sz="2400" dirty="0">
              <a:effectLst/>
            </a:endParaRPr>
          </a:p>
        </p:txBody>
      </p:sp>
    </p:spTree>
    <p:extLst>
      <p:ext uri="{BB962C8B-B14F-4D97-AF65-F5344CB8AC3E}">
        <p14:creationId xmlns:p14="http://schemas.microsoft.com/office/powerpoint/2010/main" val="340991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1F15DE-9B22-DD1E-C538-4DEFDCF711E4}"/>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0147BCDE-704D-848F-5F32-DD1A8D3109F5}"/>
              </a:ext>
            </a:extLst>
          </p:cNvPr>
          <p:cNvPicPr>
            <a:picLocks noChangeAspect="1"/>
          </p:cNvPicPr>
          <p:nvPr/>
        </p:nvPicPr>
        <p:blipFill>
          <a:blip r:embed="rId2"/>
          <a:stretch>
            <a:fillRect/>
          </a:stretch>
        </p:blipFill>
        <p:spPr>
          <a:xfrm>
            <a:off x="1820978" y="122626"/>
            <a:ext cx="8550044" cy="6091908"/>
          </a:xfrm>
          <a:prstGeom prst="rect">
            <a:avLst/>
          </a:prstGeom>
        </p:spPr>
      </p:pic>
    </p:spTree>
    <p:extLst>
      <p:ext uri="{BB962C8B-B14F-4D97-AF65-F5344CB8AC3E}">
        <p14:creationId xmlns:p14="http://schemas.microsoft.com/office/powerpoint/2010/main" val="1989312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9C132-218D-0788-DC7B-5BE6F07ED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15CEB-8223-F211-351B-7822BF686F0E}"/>
              </a:ext>
            </a:extLst>
          </p:cNvPr>
          <p:cNvSpPr>
            <a:spLocks noGrp="1"/>
          </p:cNvSpPr>
          <p:nvPr>
            <p:ph type="title"/>
          </p:nvPr>
        </p:nvSpPr>
        <p:spPr/>
        <p:txBody>
          <a:bodyPr/>
          <a:lstStyle/>
          <a:p>
            <a:r>
              <a:rPr lang="fr-CA"/>
              <a:t>Contexte</a:t>
            </a:r>
            <a:endParaRPr lang="en-US" dirty="0"/>
          </a:p>
        </p:txBody>
      </p:sp>
      <p:sp>
        <p:nvSpPr>
          <p:cNvPr id="3" name="Content Placeholder 2">
            <a:extLst>
              <a:ext uri="{FF2B5EF4-FFF2-40B4-BE49-F238E27FC236}">
                <a16:creationId xmlns:a16="http://schemas.microsoft.com/office/drawing/2014/main" id="{CC40B01D-34A4-2AB5-22A9-4CEADF79BF99}"/>
              </a:ext>
            </a:extLst>
          </p:cNvPr>
          <p:cNvSpPr>
            <a:spLocks noGrp="1"/>
          </p:cNvSpPr>
          <p:nvPr>
            <p:ph idx="1"/>
          </p:nvPr>
        </p:nvSpPr>
        <p:spPr/>
        <p:txBody>
          <a:bodyPr/>
          <a:lstStyle/>
          <a:p>
            <a:r>
              <a:rPr lang="fr-FR" sz="2400" dirty="0"/>
              <a:t>On peut donc voir que la composition du message à afficher s'effectue en deux temps. La première structure d'alternative rencontrée détermine d'abord le type de solution (base, neutre ou acide), ce qui permet de commencer la composition du message. </a:t>
            </a:r>
          </a:p>
          <a:p>
            <a:r>
              <a:rPr lang="fr-FR" sz="2400" dirty="0"/>
              <a:t>La seconde partie du message est ensuite déterminée par une seconde alternative qui permet de qualifier la force de l'acide ou de la base. Le message ainsi assemblé est finalement affiché à la toute dernière ligne du programme.</a:t>
            </a:r>
            <a:endParaRPr lang="fr-FR" sz="2400" dirty="0">
              <a:effectLst/>
            </a:endParaRPr>
          </a:p>
        </p:txBody>
      </p:sp>
    </p:spTree>
    <p:extLst>
      <p:ext uri="{BB962C8B-B14F-4D97-AF65-F5344CB8AC3E}">
        <p14:creationId xmlns:p14="http://schemas.microsoft.com/office/powerpoint/2010/main" val="3453705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D19B7BB-B5DE-CB14-B4C5-89DA6F3F127F}"/>
              </a:ext>
            </a:extLst>
          </p:cNvPr>
          <p:cNvSpPr>
            <a:spLocks noGrp="1"/>
          </p:cNvSpPr>
          <p:nvPr>
            <p:ph type="ctrTitle"/>
          </p:nvPr>
        </p:nvSpPr>
        <p:spPr>
          <a:xfrm>
            <a:off x="1097280" y="758952"/>
            <a:ext cx="10058400" cy="3892168"/>
          </a:xfrm>
        </p:spPr>
        <p:txBody>
          <a:bodyPr>
            <a:normAutofit/>
          </a:bodyPr>
          <a:lstStyle/>
          <a:p>
            <a:r>
              <a:rPr lang="fr-FR" dirty="0"/>
              <a:t>Laboratoire #3</a:t>
            </a:r>
            <a:endParaRPr lang="fr-CA" dirty="0"/>
          </a:p>
        </p:txBody>
      </p:sp>
      <p:sp>
        <p:nvSpPr>
          <p:cNvPr id="12" name="Rectangle 11">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4" name="Rectangle 13">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Tree>
    <p:extLst>
      <p:ext uri="{BB962C8B-B14F-4D97-AF65-F5344CB8AC3E}">
        <p14:creationId xmlns:p14="http://schemas.microsoft.com/office/powerpoint/2010/main" val="137311471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266</TotalTime>
  <Words>828</Words>
  <Application>Microsoft Office PowerPoint</Application>
  <PresentationFormat>Grand écran</PresentationFormat>
  <Paragraphs>60</Paragraphs>
  <Slides>20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Calibri Light</vt:lpstr>
      <vt:lpstr>Consolas</vt:lpstr>
      <vt:lpstr>Retrospect</vt:lpstr>
      <vt:lpstr>Cours 4</vt:lpstr>
      <vt:lpstr>Contenu du cours</vt:lpstr>
      <vt:lpstr>Retour sur le dernier cours</vt:lpstr>
      <vt:lpstr>Alternative généralisée</vt:lpstr>
      <vt:lpstr>Définition</vt:lpstr>
      <vt:lpstr>Syntaxe</vt:lpstr>
      <vt:lpstr>Schéma:  SI –  SINON SI – SINON SI – SINON</vt:lpstr>
      <vt:lpstr>Principe</vt:lpstr>
      <vt:lpstr>Mise en œuvre</vt:lpstr>
      <vt:lpstr>Présentation PowerPoint</vt:lpstr>
      <vt:lpstr>Mise en œuvre</vt:lpstr>
      <vt:lpstr>Présentation PowerPoint</vt:lpstr>
      <vt:lpstr>Mise en œuvre</vt:lpstr>
      <vt:lpstr>Présentation PowerPoint</vt:lpstr>
      <vt:lpstr>Résultat</vt:lpstr>
      <vt:lpstr>Alternative imbriquée</vt:lpstr>
      <vt:lpstr>Contexte</vt:lpstr>
      <vt:lpstr>Présentation PowerPoint</vt:lpstr>
      <vt:lpstr>Contexte</vt:lpstr>
      <vt:lpstr>Laboratoire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Roy</dc:creator>
  <cp:lastModifiedBy>Élie Villeneuve</cp:lastModifiedBy>
  <cp:revision>17</cp:revision>
  <dcterms:created xsi:type="dcterms:W3CDTF">2025-09-06T18:48:59Z</dcterms:created>
  <dcterms:modified xsi:type="dcterms:W3CDTF">2025-09-15T04:34:57Z</dcterms:modified>
</cp:coreProperties>
</file>