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82" r:id="rId4"/>
    <p:sldId id="283" r:id="rId5"/>
    <p:sldId id="274" r:id="rId6"/>
    <p:sldId id="275" r:id="rId7"/>
    <p:sldId id="284" r:id="rId8"/>
    <p:sldId id="285" r:id="rId9"/>
    <p:sldId id="286" r:id="rId10"/>
    <p:sldId id="287" r:id="rId11"/>
    <p:sldId id="288" r:id="rId12"/>
    <p:sldId id="291" r:id="rId13"/>
    <p:sldId id="289" r:id="rId14"/>
    <p:sldId id="290" r:id="rId15"/>
    <p:sldId id="272" r:id="rId16"/>
    <p:sldId id="258" r:id="rId17"/>
    <p:sldId id="259" r:id="rId18"/>
    <p:sldId id="260" r:id="rId19"/>
    <p:sldId id="276" r:id="rId20"/>
    <p:sldId id="273" r:id="rId21"/>
    <p:sldId id="262" r:id="rId22"/>
    <p:sldId id="263" r:id="rId23"/>
    <p:sldId id="277" r:id="rId24"/>
    <p:sldId id="265" r:id="rId25"/>
    <p:sldId id="278" r:id="rId26"/>
    <p:sldId id="267" r:id="rId27"/>
    <p:sldId id="279" r:id="rId28"/>
    <p:sldId id="270" r:id="rId29"/>
    <p:sldId id="280" r:id="rId30"/>
    <p:sldId id="294" r:id="rId31"/>
    <p:sldId id="281" r:id="rId32"/>
    <p:sldId id="292" r:id="rId33"/>
    <p:sldId id="293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E21305-8C8D-4EA2-A554-BE2BFDB8BB1A}" v="2" dt="2025-09-08T12:48:21.8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than Roy" userId="614f0a17-ee43-4c43-a807-c03ccbfa9a1f" providerId="ADAL" clId="{6230904F-CAA4-43D9-AFBC-C646C7A394CF}"/>
    <pc:docChg chg="custSel modSld sldOrd">
      <pc:chgData name="Jonathan Roy" userId="614f0a17-ee43-4c43-a807-c03ccbfa9a1f" providerId="ADAL" clId="{6230904F-CAA4-43D9-AFBC-C646C7A394CF}" dt="2025-09-08T18:02:07.908" v="139"/>
      <pc:docMkLst>
        <pc:docMk/>
      </pc:docMkLst>
      <pc:sldChg chg="modSp mod">
        <pc:chgData name="Jonathan Roy" userId="614f0a17-ee43-4c43-a807-c03ccbfa9a1f" providerId="ADAL" clId="{6230904F-CAA4-43D9-AFBC-C646C7A394CF}" dt="2025-09-08T13:06:26.671" v="26" actId="20577"/>
        <pc:sldMkLst>
          <pc:docMk/>
          <pc:sldMk cId="2992628114" sldId="256"/>
        </pc:sldMkLst>
        <pc:spChg chg="mod">
          <ac:chgData name="Jonathan Roy" userId="614f0a17-ee43-4c43-a807-c03ccbfa9a1f" providerId="ADAL" clId="{6230904F-CAA4-43D9-AFBC-C646C7A394CF}" dt="2025-09-08T13:06:26.671" v="26" actId="20577"/>
          <ac:spMkLst>
            <pc:docMk/>
            <pc:sldMk cId="2992628114" sldId="256"/>
            <ac:spMk id="3" creationId="{875F15CA-3925-C60D-F8A6-820909E2E3FD}"/>
          </ac:spMkLst>
        </pc:spChg>
      </pc:sldChg>
      <pc:sldChg chg="modSp mod">
        <pc:chgData name="Jonathan Roy" userId="614f0a17-ee43-4c43-a807-c03ccbfa9a1f" providerId="ADAL" clId="{6230904F-CAA4-43D9-AFBC-C646C7A394CF}" dt="2025-09-08T12:45:49.677" v="6" actId="20577"/>
        <pc:sldMkLst>
          <pc:docMk/>
          <pc:sldMk cId="2461844528" sldId="257"/>
        </pc:sldMkLst>
        <pc:spChg chg="mod">
          <ac:chgData name="Jonathan Roy" userId="614f0a17-ee43-4c43-a807-c03ccbfa9a1f" providerId="ADAL" clId="{6230904F-CAA4-43D9-AFBC-C646C7A394CF}" dt="2025-09-08T12:45:49.677" v="6" actId="20577"/>
          <ac:spMkLst>
            <pc:docMk/>
            <pc:sldMk cId="2461844528" sldId="257"/>
            <ac:spMk id="3" creationId="{C5440330-4BF8-33AB-CB9C-6779F6EB2144}"/>
          </ac:spMkLst>
        </pc:spChg>
      </pc:sldChg>
      <pc:sldChg chg="modSp mod">
        <pc:chgData name="Jonathan Roy" userId="614f0a17-ee43-4c43-a807-c03ccbfa9a1f" providerId="ADAL" clId="{6230904F-CAA4-43D9-AFBC-C646C7A394CF}" dt="2025-09-08T13:10:06.318" v="114" actId="20577"/>
        <pc:sldMkLst>
          <pc:docMk/>
          <pc:sldMk cId="3792059861" sldId="267"/>
        </pc:sldMkLst>
        <pc:spChg chg="mod">
          <ac:chgData name="Jonathan Roy" userId="614f0a17-ee43-4c43-a807-c03ccbfa9a1f" providerId="ADAL" clId="{6230904F-CAA4-43D9-AFBC-C646C7A394CF}" dt="2025-09-08T13:10:06.318" v="114" actId="20577"/>
          <ac:spMkLst>
            <pc:docMk/>
            <pc:sldMk cId="3792059861" sldId="267"/>
            <ac:spMk id="2" creationId="{BEA767F3-0568-AEEB-12AF-94858C608EAB}"/>
          </ac:spMkLst>
        </pc:spChg>
      </pc:sldChg>
      <pc:sldChg chg="ord">
        <pc:chgData name="Jonathan Roy" userId="614f0a17-ee43-4c43-a807-c03ccbfa9a1f" providerId="ADAL" clId="{6230904F-CAA4-43D9-AFBC-C646C7A394CF}" dt="2025-09-08T12:45:33.695" v="1"/>
        <pc:sldMkLst>
          <pc:docMk/>
          <pc:sldMk cId="2567711191" sldId="274"/>
        </pc:sldMkLst>
      </pc:sldChg>
      <pc:sldChg chg="ord">
        <pc:chgData name="Jonathan Roy" userId="614f0a17-ee43-4c43-a807-c03ccbfa9a1f" providerId="ADAL" clId="{6230904F-CAA4-43D9-AFBC-C646C7A394CF}" dt="2025-09-08T12:45:33.695" v="1"/>
        <pc:sldMkLst>
          <pc:docMk/>
          <pc:sldMk cId="3202905122" sldId="275"/>
        </pc:sldMkLst>
      </pc:sldChg>
      <pc:sldChg chg="ord">
        <pc:chgData name="Jonathan Roy" userId="614f0a17-ee43-4c43-a807-c03ccbfa9a1f" providerId="ADAL" clId="{6230904F-CAA4-43D9-AFBC-C646C7A394CF}" dt="2025-09-08T18:02:07.908" v="139"/>
        <pc:sldMkLst>
          <pc:docMk/>
          <pc:sldMk cId="896989045" sldId="276"/>
        </pc:sldMkLst>
      </pc:sldChg>
      <pc:sldChg chg="modSp mod">
        <pc:chgData name="Jonathan Roy" userId="614f0a17-ee43-4c43-a807-c03ccbfa9a1f" providerId="ADAL" clId="{6230904F-CAA4-43D9-AFBC-C646C7A394CF}" dt="2025-09-08T13:09:49.146" v="70" actId="20577"/>
        <pc:sldMkLst>
          <pc:docMk/>
          <pc:sldMk cId="3861928435" sldId="277"/>
        </pc:sldMkLst>
        <pc:spChg chg="mod">
          <ac:chgData name="Jonathan Roy" userId="614f0a17-ee43-4c43-a807-c03ccbfa9a1f" providerId="ADAL" clId="{6230904F-CAA4-43D9-AFBC-C646C7A394CF}" dt="2025-09-08T13:09:49.146" v="70" actId="20577"/>
          <ac:spMkLst>
            <pc:docMk/>
            <pc:sldMk cId="3861928435" sldId="277"/>
            <ac:spMk id="2" creationId="{4B1F8E39-A7DF-4A32-0479-4B7076F55DE2}"/>
          </ac:spMkLst>
        </pc:spChg>
      </pc:sldChg>
      <pc:sldChg chg="modSp mod">
        <pc:chgData name="Jonathan Roy" userId="614f0a17-ee43-4c43-a807-c03ccbfa9a1f" providerId="ADAL" clId="{6230904F-CAA4-43D9-AFBC-C646C7A394CF}" dt="2025-09-08T13:09:55.368" v="92" actId="20577"/>
        <pc:sldMkLst>
          <pc:docMk/>
          <pc:sldMk cId="1978544799" sldId="278"/>
        </pc:sldMkLst>
        <pc:spChg chg="mod">
          <ac:chgData name="Jonathan Roy" userId="614f0a17-ee43-4c43-a807-c03ccbfa9a1f" providerId="ADAL" clId="{6230904F-CAA4-43D9-AFBC-C646C7A394CF}" dt="2025-09-08T13:09:55.368" v="92" actId="20577"/>
          <ac:spMkLst>
            <pc:docMk/>
            <pc:sldMk cId="1978544799" sldId="278"/>
            <ac:spMk id="2" creationId="{10F01FDA-1804-777C-6398-0234ACDC978C}"/>
          </ac:spMkLst>
        </pc:spChg>
      </pc:sldChg>
      <pc:sldChg chg="modSp mod">
        <pc:chgData name="Jonathan Roy" userId="614f0a17-ee43-4c43-a807-c03ccbfa9a1f" providerId="ADAL" clId="{6230904F-CAA4-43D9-AFBC-C646C7A394CF}" dt="2025-09-08T13:14:42.222" v="136" actId="20577"/>
        <pc:sldMkLst>
          <pc:docMk/>
          <pc:sldMk cId="1313534014" sldId="279"/>
        </pc:sldMkLst>
        <pc:spChg chg="mod">
          <ac:chgData name="Jonathan Roy" userId="614f0a17-ee43-4c43-a807-c03ccbfa9a1f" providerId="ADAL" clId="{6230904F-CAA4-43D9-AFBC-C646C7A394CF}" dt="2025-09-08T13:14:42.222" v="136" actId="20577"/>
          <ac:spMkLst>
            <pc:docMk/>
            <pc:sldMk cId="1313534014" sldId="279"/>
            <ac:spMk id="2" creationId="{695394F0-F60F-E2B8-1B24-1B49D9325B29}"/>
          </ac:spMkLst>
        </pc:spChg>
      </pc:sldChg>
      <pc:sldChg chg="modSp mod">
        <pc:chgData name="Jonathan Roy" userId="614f0a17-ee43-4c43-a807-c03ccbfa9a1f" providerId="ADAL" clId="{6230904F-CAA4-43D9-AFBC-C646C7A394CF}" dt="2025-09-08T13:16:35.651" v="137" actId="790"/>
        <pc:sldMkLst>
          <pc:docMk/>
          <pc:sldMk cId="813351521" sldId="281"/>
        </pc:sldMkLst>
        <pc:graphicFrameChg chg="modGraphic">
          <ac:chgData name="Jonathan Roy" userId="614f0a17-ee43-4c43-a807-c03ccbfa9a1f" providerId="ADAL" clId="{6230904F-CAA4-43D9-AFBC-C646C7A394CF}" dt="2025-09-08T13:16:35.651" v="137" actId="790"/>
          <ac:graphicFrameMkLst>
            <pc:docMk/>
            <pc:sldMk cId="813351521" sldId="281"/>
            <ac:graphicFrameMk id="5" creationId="{280C0356-2B58-5262-0DAD-AD31E6CC19DA}"/>
          </ac:graphicFrameMkLst>
        </pc:graphicFrameChg>
      </pc:sldChg>
      <pc:sldChg chg="ord">
        <pc:chgData name="Jonathan Roy" userId="614f0a17-ee43-4c43-a807-c03ccbfa9a1f" providerId="ADAL" clId="{6230904F-CAA4-43D9-AFBC-C646C7A394CF}" dt="2025-09-08T12:45:33.695" v="1"/>
        <pc:sldMkLst>
          <pc:docMk/>
          <pc:sldMk cId="1074822973" sldId="284"/>
        </pc:sldMkLst>
      </pc:sldChg>
      <pc:sldChg chg="ord">
        <pc:chgData name="Jonathan Roy" userId="614f0a17-ee43-4c43-a807-c03ccbfa9a1f" providerId="ADAL" clId="{6230904F-CAA4-43D9-AFBC-C646C7A394CF}" dt="2025-09-08T12:45:33.695" v="1"/>
        <pc:sldMkLst>
          <pc:docMk/>
          <pc:sldMk cId="3494312934" sldId="285"/>
        </pc:sldMkLst>
      </pc:sldChg>
      <pc:sldChg chg="ord">
        <pc:chgData name="Jonathan Roy" userId="614f0a17-ee43-4c43-a807-c03ccbfa9a1f" providerId="ADAL" clId="{6230904F-CAA4-43D9-AFBC-C646C7A394CF}" dt="2025-09-08T12:45:33.695" v="1"/>
        <pc:sldMkLst>
          <pc:docMk/>
          <pc:sldMk cId="1760893054" sldId="286"/>
        </pc:sldMkLst>
      </pc:sldChg>
      <pc:sldChg chg="ord">
        <pc:chgData name="Jonathan Roy" userId="614f0a17-ee43-4c43-a807-c03ccbfa9a1f" providerId="ADAL" clId="{6230904F-CAA4-43D9-AFBC-C646C7A394CF}" dt="2025-09-08T12:45:33.695" v="1"/>
        <pc:sldMkLst>
          <pc:docMk/>
          <pc:sldMk cId="2458607553" sldId="287"/>
        </pc:sldMkLst>
      </pc:sldChg>
      <pc:sldChg chg="ord">
        <pc:chgData name="Jonathan Roy" userId="614f0a17-ee43-4c43-a807-c03ccbfa9a1f" providerId="ADAL" clId="{6230904F-CAA4-43D9-AFBC-C646C7A394CF}" dt="2025-09-08T12:45:33.695" v="1"/>
        <pc:sldMkLst>
          <pc:docMk/>
          <pc:sldMk cId="2329142837" sldId="288"/>
        </pc:sldMkLst>
      </pc:sldChg>
      <pc:sldChg chg="ord">
        <pc:chgData name="Jonathan Roy" userId="614f0a17-ee43-4c43-a807-c03ccbfa9a1f" providerId="ADAL" clId="{6230904F-CAA4-43D9-AFBC-C646C7A394CF}" dt="2025-09-08T12:45:33.695" v="1"/>
        <pc:sldMkLst>
          <pc:docMk/>
          <pc:sldMk cId="146475454" sldId="289"/>
        </pc:sldMkLst>
      </pc:sldChg>
      <pc:sldChg chg="ord">
        <pc:chgData name="Jonathan Roy" userId="614f0a17-ee43-4c43-a807-c03ccbfa9a1f" providerId="ADAL" clId="{6230904F-CAA4-43D9-AFBC-C646C7A394CF}" dt="2025-09-08T12:45:33.695" v="1"/>
        <pc:sldMkLst>
          <pc:docMk/>
          <pc:sldMk cId="1677186447" sldId="290"/>
        </pc:sldMkLst>
      </pc:sldChg>
      <pc:sldChg chg="ord">
        <pc:chgData name="Jonathan Roy" userId="614f0a17-ee43-4c43-a807-c03ccbfa9a1f" providerId="ADAL" clId="{6230904F-CAA4-43D9-AFBC-C646C7A394CF}" dt="2025-09-08T12:45:33.695" v="1"/>
        <pc:sldMkLst>
          <pc:docMk/>
          <pc:sldMk cId="806187166" sldId="291"/>
        </pc:sldMkLst>
      </pc:sldChg>
    </pc:docChg>
  </pc:docChgLst>
  <pc:docChgLst>
    <pc:chgData name="Jonathan Roy" userId="614f0a17-ee43-4c43-a807-c03ccbfa9a1f" providerId="ADAL" clId="{97AC298E-A262-426A-86F0-548A056E6691}"/>
    <pc:docChg chg="undo redo custSel addSld delSld modSld sldOrd">
      <pc:chgData name="Jonathan Roy" userId="614f0a17-ee43-4c43-a807-c03ccbfa9a1f" providerId="ADAL" clId="{97AC298E-A262-426A-86F0-548A056E6691}" dt="2025-09-06T20:59:09.714" v="5066" actId="790"/>
      <pc:docMkLst>
        <pc:docMk/>
      </pc:docMkLst>
      <pc:sldChg chg="modSp new mod">
        <pc:chgData name="Jonathan Roy" userId="614f0a17-ee43-4c43-a807-c03ccbfa9a1f" providerId="ADAL" clId="{97AC298E-A262-426A-86F0-548A056E6691}" dt="2025-09-06T19:42:13.457" v="3228" actId="20577"/>
        <pc:sldMkLst>
          <pc:docMk/>
          <pc:sldMk cId="2992628114" sldId="256"/>
        </pc:sldMkLst>
        <pc:spChg chg="mod">
          <ac:chgData name="Jonathan Roy" userId="614f0a17-ee43-4c43-a807-c03ccbfa9a1f" providerId="ADAL" clId="{97AC298E-A262-426A-86F0-548A056E6691}" dt="2025-09-06T19:19:08.719" v="1795" actId="790"/>
          <ac:spMkLst>
            <pc:docMk/>
            <pc:sldMk cId="2992628114" sldId="256"/>
            <ac:spMk id="2" creationId="{F03DA1DB-A6F2-E637-55BF-BA78494C1694}"/>
          </ac:spMkLst>
        </pc:spChg>
        <pc:spChg chg="mod">
          <ac:chgData name="Jonathan Roy" userId="614f0a17-ee43-4c43-a807-c03ccbfa9a1f" providerId="ADAL" clId="{97AC298E-A262-426A-86F0-548A056E6691}" dt="2025-09-06T19:42:13.457" v="3228" actId="20577"/>
          <ac:spMkLst>
            <pc:docMk/>
            <pc:sldMk cId="2992628114" sldId="256"/>
            <ac:spMk id="3" creationId="{875F15CA-3925-C60D-F8A6-820909E2E3FD}"/>
          </ac:spMkLst>
        </pc:spChg>
      </pc:sldChg>
      <pc:sldChg chg="modSp new mod">
        <pc:chgData name="Jonathan Roy" userId="614f0a17-ee43-4c43-a807-c03ccbfa9a1f" providerId="ADAL" clId="{97AC298E-A262-426A-86F0-548A056E6691}" dt="2025-09-06T20:33:43.872" v="4124" actId="20577"/>
        <pc:sldMkLst>
          <pc:docMk/>
          <pc:sldMk cId="2461844528" sldId="257"/>
        </pc:sldMkLst>
        <pc:spChg chg="mod">
          <ac:chgData name="Jonathan Roy" userId="614f0a17-ee43-4c43-a807-c03ccbfa9a1f" providerId="ADAL" clId="{97AC298E-A262-426A-86F0-548A056E6691}" dt="2025-09-06T19:19:08.719" v="1795" actId="790"/>
          <ac:spMkLst>
            <pc:docMk/>
            <pc:sldMk cId="2461844528" sldId="257"/>
            <ac:spMk id="2" creationId="{2B08EE08-E0B3-8CC5-08F5-1D591BB0CDFA}"/>
          </ac:spMkLst>
        </pc:spChg>
        <pc:spChg chg="mod">
          <ac:chgData name="Jonathan Roy" userId="614f0a17-ee43-4c43-a807-c03ccbfa9a1f" providerId="ADAL" clId="{97AC298E-A262-426A-86F0-548A056E6691}" dt="2025-09-06T20:33:43.872" v="4124" actId="20577"/>
          <ac:spMkLst>
            <pc:docMk/>
            <pc:sldMk cId="2461844528" sldId="257"/>
            <ac:spMk id="3" creationId="{C5440330-4BF8-33AB-CB9C-6779F6EB2144}"/>
          </ac:spMkLst>
        </pc:spChg>
      </pc:sldChg>
      <pc:sldChg chg="addSp delSp modSp new mod">
        <pc:chgData name="Jonathan Roy" userId="614f0a17-ee43-4c43-a807-c03ccbfa9a1f" providerId="ADAL" clId="{97AC298E-A262-426A-86F0-548A056E6691}" dt="2025-09-06T19:19:08.719" v="1795" actId="790"/>
        <pc:sldMkLst>
          <pc:docMk/>
          <pc:sldMk cId="3898388786" sldId="258"/>
        </pc:sldMkLst>
        <pc:spChg chg="mod">
          <ac:chgData name="Jonathan Roy" userId="614f0a17-ee43-4c43-a807-c03ccbfa9a1f" providerId="ADAL" clId="{97AC298E-A262-426A-86F0-548A056E6691}" dt="2025-09-06T19:19:08.719" v="1795" actId="790"/>
          <ac:spMkLst>
            <pc:docMk/>
            <pc:sldMk cId="3898388786" sldId="258"/>
            <ac:spMk id="2" creationId="{3030E1B9-8F07-ECC5-685C-E621E078F99F}"/>
          </ac:spMkLst>
        </pc:spChg>
        <pc:spChg chg="mod">
          <ac:chgData name="Jonathan Roy" userId="614f0a17-ee43-4c43-a807-c03ccbfa9a1f" providerId="ADAL" clId="{97AC298E-A262-426A-86F0-548A056E6691}" dt="2025-09-06T19:19:08.719" v="1795" actId="790"/>
          <ac:spMkLst>
            <pc:docMk/>
            <pc:sldMk cId="3898388786" sldId="258"/>
            <ac:spMk id="3" creationId="{135EC708-DE58-B0BA-EA24-7467CF2BFD93}"/>
          </ac:spMkLst>
        </pc:spChg>
      </pc:sldChg>
      <pc:sldChg chg="addSp delSp modSp new mod">
        <pc:chgData name="Jonathan Roy" userId="614f0a17-ee43-4c43-a807-c03ccbfa9a1f" providerId="ADAL" clId="{97AC298E-A262-426A-86F0-548A056E6691}" dt="2025-09-06T20:50:09.425" v="4995" actId="1076"/>
        <pc:sldMkLst>
          <pc:docMk/>
          <pc:sldMk cId="1404689614" sldId="259"/>
        </pc:sldMkLst>
        <pc:spChg chg="mod">
          <ac:chgData name="Jonathan Roy" userId="614f0a17-ee43-4c43-a807-c03ccbfa9a1f" providerId="ADAL" clId="{97AC298E-A262-426A-86F0-548A056E6691}" dt="2025-09-06T19:19:08.719" v="1795" actId="790"/>
          <ac:spMkLst>
            <pc:docMk/>
            <pc:sldMk cId="1404689614" sldId="259"/>
            <ac:spMk id="2" creationId="{BB194F8F-3639-C409-7A4C-7FA523B0D983}"/>
          </ac:spMkLst>
        </pc:spChg>
        <pc:graphicFrameChg chg="add mod ord modGraphic">
          <ac:chgData name="Jonathan Roy" userId="614f0a17-ee43-4c43-a807-c03ccbfa9a1f" providerId="ADAL" clId="{97AC298E-A262-426A-86F0-548A056E6691}" dt="2025-09-06T20:50:09.425" v="4995" actId="1076"/>
          <ac:graphicFrameMkLst>
            <pc:docMk/>
            <pc:sldMk cId="1404689614" sldId="259"/>
            <ac:graphicFrameMk id="6" creationId="{C1814B52-8036-17B6-80E2-D5FB34B52386}"/>
          </ac:graphicFrameMkLst>
        </pc:graphicFrameChg>
      </pc:sldChg>
      <pc:sldChg chg="new del">
        <pc:chgData name="Jonathan Roy" userId="614f0a17-ee43-4c43-a807-c03ccbfa9a1f" providerId="ADAL" clId="{97AC298E-A262-426A-86F0-548A056E6691}" dt="2025-09-06T19:03:16.364" v="739" actId="47"/>
        <pc:sldMkLst>
          <pc:docMk/>
          <pc:sldMk cId="2347384894" sldId="259"/>
        </pc:sldMkLst>
      </pc:sldChg>
      <pc:sldChg chg="addSp delSp modSp new mod">
        <pc:chgData name="Jonathan Roy" userId="614f0a17-ee43-4c43-a807-c03ccbfa9a1f" providerId="ADAL" clId="{97AC298E-A262-426A-86F0-548A056E6691}" dt="2025-09-06T20:51:18.961" v="4998" actId="790"/>
        <pc:sldMkLst>
          <pc:docMk/>
          <pc:sldMk cId="855182683" sldId="260"/>
        </pc:sldMkLst>
        <pc:spChg chg="mod">
          <ac:chgData name="Jonathan Roy" userId="614f0a17-ee43-4c43-a807-c03ccbfa9a1f" providerId="ADAL" clId="{97AC298E-A262-426A-86F0-548A056E6691}" dt="2025-09-06T19:34:31.448" v="2743" actId="20577"/>
          <ac:spMkLst>
            <pc:docMk/>
            <pc:sldMk cId="855182683" sldId="260"/>
            <ac:spMk id="2" creationId="{4DE9D428-6DE7-9E9F-B8AA-31B7AE99B327}"/>
          </ac:spMkLst>
        </pc:spChg>
        <pc:spChg chg="add mod">
          <ac:chgData name="Jonathan Roy" userId="614f0a17-ee43-4c43-a807-c03ccbfa9a1f" providerId="ADAL" clId="{97AC298E-A262-426A-86F0-548A056E6691}" dt="2025-09-06T20:51:18.961" v="4998" actId="790"/>
          <ac:spMkLst>
            <pc:docMk/>
            <pc:sldMk cId="855182683" sldId="260"/>
            <ac:spMk id="10" creationId="{CE5407D4-50E5-C5E2-734B-0FBF136CDC81}"/>
          </ac:spMkLst>
        </pc:spChg>
        <pc:spChg chg="add mod">
          <ac:chgData name="Jonathan Roy" userId="614f0a17-ee43-4c43-a807-c03ccbfa9a1f" providerId="ADAL" clId="{97AC298E-A262-426A-86F0-548A056E6691}" dt="2025-09-06T20:02:20.853" v="3511" actId="14100"/>
          <ac:spMkLst>
            <pc:docMk/>
            <pc:sldMk cId="855182683" sldId="260"/>
            <ac:spMk id="11" creationId="{EC8D4C6A-5E50-BE96-E358-43B2D3DC0525}"/>
          </ac:spMkLst>
        </pc:spChg>
        <pc:spChg chg="add mod">
          <ac:chgData name="Jonathan Roy" userId="614f0a17-ee43-4c43-a807-c03ccbfa9a1f" providerId="ADAL" clId="{97AC298E-A262-426A-86F0-548A056E6691}" dt="2025-09-06T19:56:58.196" v="3452" actId="1076"/>
          <ac:spMkLst>
            <pc:docMk/>
            <pc:sldMk cId="855182683" sldId="260"/>
            <ac:spMk id="15" creationId="{DB603EB9-DE11-EAD3-5B6A-42EEF15A30CC}"/>
          </ac:spMkLst>
        </pc:spChg>
        <pc:spChg chg="add mod">
          <ac:chgData name="Jonathan Roy" userId="614f0a17-ee43-4c43-a807-c03ccbfa9a1f" providerId="ADAL" clId="{97AC298E-A262-426A-86F0-548A056E6691}" dt="2025-09-06T19:57:53.532" v="3467" actId="1076"/>
          <ac:spMkLst>
            <pc:docMk/>
            <pc:sldMk cId="855182683" sldId="260"/>
            <ac:spMk id="16" creationId="{9B19A2C5-7C01-973C-84FF-400B26BC1DBF}"/>
          </ac:spMkLst>
        </pc:spChg>
      </pc:sldChg>
      <pc:sldChg chg="modSp new del mod">
        <pc:chgData name="Jonathan Roy" userId="614f0a17-ee43-4c43-a807-c03ccbfa9a1f" providerId="ADAL" clId="{97AC298E-A262-426A-86F0-548A056E6691}" dt="2025-09-06T20:00:16.510" v="3494" actId="47"/>
        <pc:sldMkLst>
          <pc:docMk/>
          <pc:sldMk cId="2505665340" sldId="261"/>
        </pc:sldMkLst>
      </pc:sldChg>
      <pc:sldChg chg="modSp new mod">
        <pc:chgData name="Jonathan Roy" userId="614f0a17-ee43-4c43-a807-c03ccbfa9a1f" providerId="ADAL" clId="{97AC298E-A262-426A-86F0-548A056E6691}" dt="2025-09-06T20:51:41.857" v="5000" actId="790"/>
        <pc:sldMkLst>
          <pc:docMk/>
          <pc:sldMk cId="371015516" sldId="262"/>
        </pc:sldMkLst>
        <pc:spChg chg="mod">
          <ac:chgData name="Jonathan Roy" userId="614f0a17-ee43-4c43-a807-c03ccbfa9a1f" providerId="ADAL" clId="{97AC298E-A262-426A-86F0-548A056E6691}" dt="2025-09-06T19:19:08.719" v="1795" actId="790"/>
          <ac:spMkLst>
            <pc:docMk/>
            <pc:sldMk cId="371015516" sldId="262"/>
            <ac:spMk id="2" creationId="{C6BB7ED5-6081-4552-143E-CE686D138D57}"/>
          </ac:spMkLst>
        </pc:spChg>
        <pc:spChg chg="mod">
          <ac:chgData name="Jonathan Roy" userId="614f0a17-ee43-4c43-a807-c03ccbfa9a1f" providerId="ADAL" clId="{97AC298E-A262-426A-86F0-548A056E6691}" dt="2025-09-06T20:51:41.857" v="5000" actId="790"/>
          <ac:spMkLst>
            <pc:docMk/>
            <pc:sldMk cId="371015516" sldId="262"/>
            <ac:spMk id="3" creationId="{F9155E38-AA6F-3407-EF8A-003E685150AD}"/>
          </ac:spMkLst>
        </pc:spChg>
      </pc:sldChg>
      <pc:sldChg chg="addSp modSp new mod">
        <pc:chgData name="Jonathan Roy" userId="614f0a17-ee43-4c43-a807-c03ccbfa9a1f" providerId="ADAL" clId="{97AC298E-A262-426A-86F0-548A056E6691}" dt="2025-09-06T20:53:18.567" v="5011" actId="20577"/>
        <pc:sldMkLst>
          <pc:docMk/>
          <pc:sldMk cId="1627301415" sldId="263"/>
        </pc:sldMkLst>
        <pc:spChg chg="mod">
          <ac:chgData name="Jonathan Roy" userId="614f0a17-ee43-4c43-a807-c03ccbfa9a1f" providerId="ADAL" clId="{97AC298E-A262-426A-86F0-548A056E6691}" dt="2025-09-06T19:19:08.719" v="1795" actId="790"/>
          <ac:spMkLst>
            <pc:docMk/>
            <pc:sldMk cId="1627301415" sldId="263"/>
            <ac:spMk id="2" creationId="{B1DDF669-0BED-075C-A8B8-AB2A49CF2947}"/>
          </ac:spMkLst>
        </pc:spChg>
        <pc:spChg chg="mod">
          <ac:chgData name="Jonathan Roy" userId="614f0a17-ee43-4c43-a807-c03ccbfa9a1f" providerId="ADAL" clId="{97AC298E-A262-426A-86F0-548A056E6691}" dt="2025-09-06T20:53:18.567" v="5011" actId="20577"/>
          <ac:spMkLst>
            <pc:docMk/>
            <pc:sldMk cId="1627301415" sldId="263"/>
            <ac:spMk id="3" creationId="{C8DCAEB5-C50C-47E4-9513-D173F2D9E577}"/>
          </ac:spMkLst>
        </pc:spChg>
        <pc:graphicFrameChg chg="add mod modGraphic">
          <ac:chgData name="Jonathan Roy" userId="614f0a17-ee43-4c43-a807-c03ccbfa9a1f" providerId="ADAL" clId="{97AC298E-A262-426A-86F0-548A056E6691}" dt="2025-09-06T19:21:15.799" v="1949" actId="790"/>
          <ac:graphicFrameMkLst>
            <pc:docMk/>
            <pc:sldMk cId="1627301415" sldId="263"/>
            <ac:graphicFrameMk id="4" creationId="{1EE1A19F-72B5-63D7-3D02-2A17E5300698}"/>
          </ac:graphicFrameMkLst>
        </pc:graphicFrameChg>
      </pc:sldChg>
      <pc:sldChg chg="modSp new del mod">
        <pc:chgData name="Jonathan Roy" userId="614f0a17-ee43-4c43-a807-c03ccbfa9a1f" providerId="ADAL" clId="{97AC298E-A262-426A-86F0-548A056E6691}" dt="2025-09-06T20:03:53.096" v="3569" actId="47"/>
        <pc:sldMkLst>
          <pc:docMk/>
          <pc:sldMk cId="3568342304" sldId="264"/>
        </pc:sldMkLst>
      </pc:sldChg>
      <pc:sldChg chg="addSp modSp new mod">
        <pc:chgData name="Jonathan Roy" userId="614f0a17-ee43-4c43-a807-c03ccbfa9a1f" providerId="ADAL" clId="{97AC298E-A262-426A-86F0-548A056E6691}" dt="2025-09-06T20:53:07.976" v="5009" actId="20577"/>
        <pc:sldMkLst>
          <pc:docMk/>
          <pc:sldMk cId="1590975498" sldId="265"/>
        </pc:sldMkLst>
        <pc:spChg chg="mod">
          <ac:chgData name="Jonathan Roy" userId="614f0a17-ee43-4c43-a807-c03ccbfa9a1f" providerId="ADAL" clId="{97AC298E-A262-426A-86F0-548A056E6691}" dt="2025-09-06T19:23:31.282" v="2067" actId="313"/>
          <ac:spMkLst>
            <pc:docMk/>
            <pc:sldMk cId="1590975498" sldId="265"/>
            <ac:spMk id="2" creationId="{5141E786-F0C9-C123-7F33-534822C73D34}"/>
          </ac:spMkLst>
        </pc:spChg>
        <pc:spChg chg="mod">
          <ac:chgData name="Jonathan Roy" userId="614f0a17-ee43-4c43-a807-c03ccbfa9a1f" providerId="ADAL" clId="{97AC298E-A262-426A-86F0-548A056E6691}" dt="2025-09-06T20:53:07.976" v="5009" actId="20577"/>
          <ac:spMkLst>
            <pc:docMk/>
            <pc:sldMk cId="1590975498" sldId="265"/>
            <ac:spMk id="3" creationId="{AAA2580D-D9AC-CC31-778A-74EBD52662F4}"/>
          </ac:spMkLst>
        </pc:spChg>
        <pc:graphicFrameChg chg="add mod modGraphic">
          <ac:chgData name="Jonathan Roy" userId="614f0a17-ee43-4c43-a807-c03ccbfa9a1f" providerId="ADAL" clId="{97AC298E-A262-426A-86F0-548A056E6691}" dt="2025-09-06T20:52:53.161" v="5006" actId="790"/>
          <ac:graphicFrameMkLst>
            <pc:docMk/>
            <pc:sldMk cId="1590975498" sldId="265"/>
            <ac:graphicFrameMk id="4" creationId="{640187B6-D65B-B9BA-8602-8FB4C3A12FDB}"/>
          </ac:graphicFrameMkLst>
        </pc:graphicFrameChg>
      </pc:sldChg>
      <pc:sldChg chg="modSp new del mod">
        <pc:chgData name="Jonathan Roy" userId="614f0a17-ee43-4c43-a807-c03ccbfa9a1f" providerId="ADAL" clId="{97AC298E-A262-426A-86F0-548A056E6691}" dt="2025-09-06T20:04:44.968" v="3584" actId="47"/>
        <pc:sldMkLst>
          <pc:docMk/>
          <pc:sldMk cId="1822620025" sldId="266"/>
        </pc:sldMkLst>
      </pc:sldChg>
      <pc:sldChg chg="addSp delSp modSp new mod">
        <pc:chgData name="Jonathan Roy" userId="614f0a17-ee43-4c43-a807-c03ccbfa9a1f" providerId="ADAL" clId="{97AC298E-A262-426A-86F0-548A056E6691}" dt="2025-09-06T20:54:42.296" v="5016" actId="113"/>
        <pc:sldMkLst>
          <pc:docMk/>
          <pc:sldMk cId="3792059861" sldId="267"/>
        </pc:sldMkLst>
        <pc:spChg chg="mod">
          <ac:chgData name="Jonathan Roy" userId="614f0a17-ee43-4c43-a807-c03ccbfa9a1f" providerId="ADAL" clId="{97AC298E-A262-426A-86F0-548A056E6691}" dt="2025-09-06T19:28:31.514" v="2454" actId="313"/>
          <ac:spMkLst>
            <pc:docMk/>
            <pc:sldMk cId="3792059861" sldId="267"/>
            <ac:spMk id="2" creationId="{BEA767F3-0568-AEEB-12AF-94858C608EAB}"/>
          </ac:spMkLst>
        </pc:spChg>
        <pc:spChg chg="mod">
          <ac:chgData name="Jonathan Roy" userId="614f0a17-ee43-4c43-a807-c03ccbfa9a1f" providerId="ADAL" clId="{97AC298E-A262-426A-86F0-548A056E6691}" dt="2025-09-06T20:54:42.296" v="5016" actId="113"/>
          <ac:spMkLst>
            <pc:docMk/>
            <pc:sldMk cId="3792059861" sldId="267"/>
            <ac:spMk id="3" creationId="{850F801B-2242-6084-9695-5812848AFA90}"/>
          </ac:spMkLst>
        </pc:spChg>
        <pc:graphicFrameChg chg="add mod modGraphic">
          <ac:chgData name="Jonathan Roy" userId="614f0a17-ee43-4c43-a807-c03ccbfa9a1f" providerId="ADAL" clId="{97AC298E-A262-426A-86F0-548A056E6691}" dt="2025-09-06T20:54:24.399" v="5014" actId="790"/>
          <ac:graphicFrameMkLst>
            <pc:docMk/>
            <pc:sldMk cId="3792059861" sldId="267"/>
            <ac:graphicFrameMk id="4" creationId="{A367A2B0-ABFF-49D2-B694-3D099AD7D6F7}"/>
          </ac:graphicFrameMkLst>
        </pc:graphicFrameChg>
      </pc:sldChg>
      <pc:sldChg chg="modSp new del mod">
        <pc:chgData name="Jonathan Roy" userId="614f0a17-ee43-4c43-a807-c03ccbfa9a1f" providerId="ADAL" clId="{97AC298E-A262-426A-86F0-548A056E6691}" dt="2025-09-06T20:05:48.778" v="3597" actId="47"/>
        <pc:sldMkLst>
          <pc:docMk/>
          <pc:sldMk cId="3431359280" sldId="268"/>
        </pc:sldMkLst>
      </pc:sldChg>
      <pc:sldChg chg="modSp new del mod ord">
        <pc:chgData name="Jonathan Roy" userId="614f0a17-ee43-4c43-a807-c03ccbfa9a1f" providerId="ADAL" clId="{97AC298E-A262-426A-86F0-548A056E6691}" dt="2025-09-06T20:22:47.906" v="3955" actId="47"/>
        <pc:sldMkLst>
          <pc:docMk/>
          <pc:sldMk cId="4107665407" sldId="269"/>
        </pc:sldMkLst>
      </pc:sldChg>
      <pc:sldChg chg="addSp delSp modSp new mod">
        <pc:chgData name="Jonathan Roy" userId="614f0a17-ee43-4c43-a807-c03ccbfa9a1f" providerId="ADAL" clId="{97AC298E-A262-426A-86F0-548A056E6691}" dt="2025-09-06T19:37:10.944" v="3070" actId="20577"/>
        <pc:sldMkLst>
          <pc:docMk/>
          <pc:sldMk cId="2528776537" sldId="270"/>
        </pc:sldMkLst>
        <pc:spChg chg="mod">
          <ac:chgData name="Jonathan Roy" userId="614f0a17-ee43-4c43-a807-c03ccbfa9a1f" providerId="ADAL" clId="{97AC298E-A262-426A-86F0-548A056E6691}" dt="2025-09-06T19:35:09.776" v="2784" actId="20577"/>
          <ac:spMkLst>
            <pc:docMk/>
            <pc:sldMk cId="2528776537" sldId="270"/>
            <ac:spMk id="2" creationId="{FBA7C53D-6EDB-BA1D-D18B-4B3B0FF90068}"/>
          </ac:spMkLst>
        </pc:spChg>
        <pc:graphicFrameChg chg="add mod ord modGraphic">
          <ac:chgData name="Jonathan Roy" userId="614f0a17-ee43-4c43-a807-c03ccbfa9a1f" providerId="ADAL" clId="{97AC298E-A262-426A-86F0-548A056E6691}" dt="2025-09-06T19:37:10.944" v="3070" actId="20577"/>
          <ac:graphicFrameMkLst>
            <pc:docMk/>
            <pc:sldMk cId="2528776537" sldId="270"/>
            <ac:graphicFrameMk id="4" creationId="{FBC1746C-FAE2-086A-643A-B614D3B6B3D2}"/>
          </ac:graphicFrameMkLst>
        </pc:graphicFrameChg>
      </pc:sldChg>
      <pc:sldChg chg="modSp new del mod">
        <pc:chgData name="Jonathan Roy" userId="614f0a17-ee43-4c43-a807-c03ccbfa9a1f" providerId="ADAL" clId="{97AC298E-A262-426A-86F0-548A056E6691}" dt="2025-09-06T19:41:20.306" v="3146" actId="47"/>
        <pc:sldMkLst>
          <pc:docMk/>
          <pc:sldMk cId="763525125" sldId="271"/>
        </pc:sldMkLst>
      </pc:sldChg>
      <pc:sldChg chg="modSp new mod">
        <pc:chgData name="Jonathan Roy" userId="614f0a17-ee43-4c43-a807-c03ccbfa9a1f" providerId="ADAL" clId="{97AC298E-A262-426A-86F0-548A056E6691}" dt="2025-09-06T19:40:52.776" v="3123" actId="20577"/>
        <pc:sldMkLst>
          <pc:docMk/>
          <pc:sldMk cId="1244037" sldId="272"/>
        </pc:sldMkLst>
        <pc:spChg chg="mod">
          <ac:chgData name="Jonathan Roy" userId="614f0a17-ee43-4c43-a807-c03ccbfa9a1f" providerId="ADAL" clId="{97AC298E-A262-426A-86F0-548A056E6691}" dt="2025-09-06T19:40:52.776" v="3123" actId="20577"/>
          <ac:spMkLst>
            <pc:docMk/>
            <pc:sldMk cId="1244037" sldId="272"/>
            <ac:spMk id="2" creationId="{8B348842-03EF-AA23-C854-539595341FB2}"/>
          </ac:spMkLst>
        </pc:spChg>
      </pc:sldChg>
      <pc:sldChg chg="new del">
        <pc:chgData name="Jonathan Roy" userId="614f0a17-ee43-4c43-a807-c03ccbfa9a1f" providerId="ADAL" clId="{97AC298E-A262-426A-86F0-548A056E6691}" dt="2025-09-06T19:40:39.293" v="3095" actId="47"/>
        <pc:sldMkLst>
          <pc:docMk/>
          <pc:sldMk cId="1308626180" sldId="272"/>
        </pc:sldMkLst>
      </pc:sldChg>
      <pc:sldChg chg="modSp new mod">
        <pc:chgData name="Jonathan Roy" userId="614f0a17-ee43-4c43-a807-c03ccbfa9a1f" providerId="ADAL" clId="{97AC298E-A262-426A-86F0-548A056E6691}" dt="2025-09-06T19:41:09.968" v="3145" actId="20577"/>
        <pc:sldMkLst>
          <pc:docMk/>
          <pc:sldMk cId="3072998798" sldId="273"/>
        </pc:sldMkLst>
        <pc:spChg chg="mod">
          <ac:chgData name="Jonathan Roy" userId="614f0a17-ee43-4c43-a807-c03ccbfa9a1f" providerId="ADAL" clId="{97AC298E-A262-426A-86F0-548A056E6691}" dt="2025-09-06T19:41:09.968" v="3145" actId="20577"/>
          <ac:spMkLst>
            <pc:docMk/>
            <pc:sldMk cId="3072998798" sldId="273"/>
            <ac:spMk id="2" creationId="{4E85E83D-5405-19DE-3E90-9E1ED4AB9A66}"/>
          </ac:spMkLst>
        </pc:spChg>
      </pc:sldChg>
      <pc:sldChg chg="modSp new mod">
        <pc:chgData name="Jonathan Roy" userId="614f0a17-ee43-4c43-a807-c03ccbfa9a1f" providerId="ADAL" clId="{97AC298E-A262-426A-86F0-548A056E6691}" dt="2025-09-06T19:41:42.792" v="3195" actId="20577"/>
        <pc:sldMkLst>
          <pc:docMk/>
          <pc:sldMk cId="2567711191" sldId="274"/>
        </pc:sldMkLst>
        <pc:spChg chg="mod">
          <ac:chgData name="Jonathan Roy" userId="614f0a17-ee43-4c43-a807-c03ccbfa9a1f" providerId="ADAL" clId="{97AC298E-A262-426A-86F0-548A056E6691}" dt="2025-09-06T19:41:42.792" v="3195" actId="20577"/>
          <ac:spMkLst>
            <pc:docMk/>
            <pc:sldMk cId="2567711191" sldId="274"/>
            <ac:spMk id="2" creationId="{601230C3-BE14-BF3A-4634-A94C05D544E6}"/>
          </ac:spMkLst>
        </pc:spChg>
      </pc:sldChg>
      <pc:sldChg chg="modSp new mod">
        <pc:chgData name="Jonathan Roy" userId="614f0a17-ee43-4c43-a807-c03ccbfa9a1f" providerId="ADAL" clId="{97AC298E-A262-426A-86F0-548A056E6691}" dt="2025-09-06T19:41:52.568" v="3227" actId="20577"/>
        <pc:sldMkLst>
          <pc:docMk/>
          <pc:sldMk cId="3202905122" sldId="275"/>
        </pc:sldMkLst>
        <pc:spChg chg="mod">
          <ac:chgData name="Jonathan Roy" userId="614f0a17-ee43-4c43-a807-c03ccbfa9a1f" providerId="ADAL" clId="{97AC298E-A262-426A-86F0-548A056E6691}" dt="2025-09-06T19:41:52.568" v="3227" actId="20577"/>
          <ac:spMkLst>
            <pc:docMk/>
            <pc:sldMk cId="3202905122" sldId="275"/>
            <ac:spMk id="2" creationId="{5FAA27E5-D6F6-AB11-333C-4031A5997BFF}"/>
          </ac:spMkLst>
        </pc:spChg>
      </pc:sldChg>
      <pc:sldChg chg="modSp add mod">
        <pc:chgData name="Jonathan Roy" userId="614f0a17-ee43-4c43-a807-c03ccbfa9a1f" providerId="ADAL" clId="{97AC298E-A262-426A-86F0-548A056E6691}" dt="2025-09-06T20:51:29.370" v="4999" actId="790"/>
        <pc:sldMkLst>
          <pc:docMk/>
          <pc:sldMk cId="896989045" sldId="276"/>
        </pc:sldMkLst>
        <pc:spChg chg="mod">
          <ac:chgData name="Jonathan Roy" userId="614f0a17-ee43-4c43-a807-c03ccbfa9a1f" providerId="ADAL" clId="{97AC298E-A262-426A-86F0-548A056E6691}" dt="2025-09-06T20:01:59.853" v="3508" actId="20577"/>
          <ac:spMkLst>
            <pc:docMk/>
            <pc:sldMk cId="896989045" sldId="276"/>
            <ac:spMk id="2" creationId="{8929875C-942C-DF03-25C0-1534A3CB6C2A}"/>
          </ac:spMkLst>
        </pc:spChg>
        <pc:spChg chg="mod">
          <ac:chgData name="Jonathan Roy" userId="614f0a17-ee43-4c43-a807-c03ccbfa9a1f" providerId="ADAL" clId="{97AC298E-A262-426A-86F0-548A056E6691}" dt="2025-09-06T20:51:29.370" v="4999" actId="790"/>
          <ac:spMkLst>
            <pc:docMk/>
            <pc:sldMk cId="896989045" sldId="276"/>
            <ac:spMk id="10" creationId="{52A5430C-74D3-F1EF-F969-294BE3E7BD40}"/>
          </ac:spMkLst>
        </pc:spChg>
        <pc:spChg chg="mod">
          <ac:chgData name="Jonathan Roy" userId="614f0a17-ee43-4c43-a807-c03ccbfa9a1f" providerId="ADAL" clId="{97AC298E-A262-426A-86F0-548A056E6691}" dt="2025-09-06T20:01:35.778" v="3504" actId="14100"/>
          <ac:spMkLst>
            <pc:docMk/>
            <pc:sldMk cId="896989045" sldId="276"/>
            <ac:spMk id="11" creationId="{109B7012-4C9C-A018-28CD-104C745AB5E6}"/>
          </ac:spMkLst>
        </pc:spChg>
      </pc:sldChg>
      <pc:sldChg chg="modSp add mod">
        <pc:chgData name="Jonathan Roy" userId="614f0a17-ee43-4c43-a807-c03ccbfa9a1f" providerId="ADAL" clId="{97AC298E-A262-426A-86F0-548A056E6691}" dt="2025-09-06T20:52:45.155" v="5005" actId="790"/>
        <pc:sldMkLst>
          <pc:docMk/>
          <pc:sldMk cId="3861928435" sldId="277"/>
        </pc:sldMkLst>
        <pc:spChg chg="mod">
          <ac:chgData name="Jonathan Roy" userId="614f0a17-ee43-4c43-a807-c03ccbfa9a1f" providerId="ADAL" clId="{97AC298E-A262-426A-86F0-548A056E6691}" dt="2025-09-06T20:02:34.612" v="3521" actId="313"/>
          <ac:spMkLst>
            <pc:docMk/>
            <pc:sldMk cId="3861928435" sldId="277"/>
            <ac:spMk id="2" creationId="{4B1F8E39-A7DF-4A32-0479-4B7076F55DE2}"/>
          </ac:spMkLst>
        </pc:spChg>
        <pc:spChg chg="mod">
          <ac:chgData name="Jonathan Roy" userId="614f0a17-ee43-4c43-a807-c03ccbfa9a1f" providerId="ADAL" clId="{97AC298E-A262-426A-86F0-548A056E6691}" dt="2025-09-06T20:52:45.155" v="5005" actId="790"/>
          <ac:spMkLst>
            <pc:docMk/>
            <pc:sldMk cId="3861928435" sldId="277"/>
            <ac:spMk id="10" creationId="{EB4C6BD7-3D09-E67F-3EB3-EF62289E17BE}"/>
          </ac:spMkLst>
        </pc:spChg>
        <pc:spChg chg="mod">
          <ac:chgData name="Jonathan Roy" userId="614f0a17-ee43-4c43-a807-c03ccbfa9a1f" providerId="ADAL" clId="{97AC298E-A262-426A-86F0-548A056E6691}" dt="2025-09-06T20:52:31.404" v="5004" actId="20577"/>
          <ac:spMkLst>
            <pc:docMk/>
            <pc:sldMk cId="3861928435" sldId="277"/>
            <ac:spMk id="11" creationId="{35DD6EB5-6AC7-DD3A-F739-9E00D3BB1CEA}"/>
          </ac:spMkLst>
        </pc:spChg>
        <pc:spChg chg="mod">
          <ac:chgData name="Jonathan Roy" userId="614f0a17-ee43-4c43-a807-c03ccbfa9a1f" providerId="ADAL" clId="{97AC298E-A262-426A-86F0-548A056E6691}" dt="2025-09-06T20:02:54.109" v="3526" actId="1076"/>
          <ac:spMkLst>
            <pc:docMk/>
            <pc:sldMk cId="3861928435" sldId="277"/>
            <ac:spMk id="16" creationId="{37E985D2-CDC0-2714-8A96-2EA65B9AE36D}"/>
          </ac:spMkLst>
        </pc:spChg>
      </pc:sldChg>
      <pc:sldChg chg="modSp add mod">
        <pc:chgData name="Jonathan Roy" userId="614f0a17-ee43-4c43-a807-c03ccbfa9a1f" providerId="ADAL" clId="{97AC298E-A262-426A-86F0-548A056E6691}" dt="2025-09-06T20:53:37.155" v="5012" actId="790"/>
        <pc:sldMkLst>
          <pc:docMk/>
          <pc:sldMk cId="1978544799" sldId="278"/>
        </pc:sldMkLst>
        <pc:spChg chg="mod">
          <ac:chgData name="Jonathan Roy" userId="614f0a17-ee43-4c43-a807-c03ccbfa9a1f" providerId="ADAL" clId="{97AC298E-A262-426A-86F0-548A056E6691}" dt="2025-09-06T20:04:05.520" v="3575" actId="20577"/>
          <ac:spMkLst>
            <pc:docMk/>
            <pc:sldMk cId="1978544799" sldId="278"/>
            <ac:spMk id="2" creationId="{10F01FDA-1804-777C-6398-0234ACDC978C}"/>
          </ac:spMkLst>
        </pc:spChg>
        <pc:spChg chg="mod">
          <ac:chgData name="Jonathan Roy" userId="614f0a17-ee43-4c43-a807-c03ccbfa9a1f" providerId="ADAL" clId="{97AC298E-A262-426A-86F0-548A056E6691}" dt="2025-09-06T20:53:37.155" v="5012" actId="790"/>
          <ac:spMkLst>
            <pc:docMk/>
            <pc:sldMk cId="1978544799" sldId="278"/>
            <ac:spMk id="10" creationId="{41268175-63A9-826A-7E6D-0022F77FC81B}"/>
          </ac:spMkLst>
        </pc:spChg>
        <pc:spChg chg="mod">
          <ac:chgData name="Jonathan Roy" userId="614f0a17-ee43-4c43-a807-c03ccbfa9a1f" providerId="ADAL" clId="{97AC298E-A262-426A-86F0-548A056E6691}" dt="2025-09-06T20:04:31.560" v="3581" actId="207"/>
          <ac:spMkLst>
            <pc:docMk/>
            <pc:sldMk cId="1978544799" sldId="278"/>
            <ac:spMk id="11" creationId="{D30834CF-3694-CB46-B5A3-1A2A7CA2DF6F}"/>
          </ac:spMkLst>
        </pc:spChg>
        <pc:spChg chg="mod">
          <ac:chgData name="Jonathan Roy" userId="614f0a17-ee43-4c43-a807-c03ccbfa9a1f" providerId="ADAL" clId="{97AC298E-A262-426A-86F0-548A056E6691}" dt="2025-09-06T20:04:38.763" v="3583" actId="1076"/>
          <ac:spMkLst>
            <pc:docMk/>
            <pc:sldMk cId="1978544799" sldId="278"/>
            <ac:spMk id="15" creationId="{60BA6458-86C9-9E9B-7198-FB511D7E8B5F}"/>
          </ac:spMkLst>
        </pc:spChg>
        <pc:spChg chg="mod">
          <ac:chgData name="Jonathan Roy" userId="614f0a17-ee43-4c43-a807-c03ccbfa9a1f" providerId="ADAL" clId="{97AC298E-A262-426A-86F0-548A056E6691}" dt="2025-09-06T20:04:38.162" v="3582" actId="14100"/>
          <ac:spMkLst>
            <pc:docMk/>
            <pc:sldMk cId="1978544799" sldId="278"/>
            <ac:spMk id="16" creationId="{349935AC-B65F-7570-C825-87A4DA357378}"/>
          </ac:spMkLst>
        </pc:spChg>
      </pc:sldChg>
      <pc:sldChg chg="modSp add mod">
        <pc:chgData name="Jonathan Roy" userId="614f0a17-ee43-4c43-a807-c03ccbfa9a1f" providerId="ADAL" clId="{97AC298E-A262-426A-86F0-548A056E6691}" dt="2025-09-06T20:54:53.443" v="5017" actId="790"/>
        <pc:sldMkLst>
          <pc:docMk/>
          <pc:sldMk cId="1313534014" sldId="279"/>
        </pc:sldMkLst>
        <pc:spChg chg="mod">
          <ac:chgData name="Jonathan Roy" userId="614f0a17-ee43-4c43-a807-c03ccbfa9a1f" providerId="ADAL" clId="{97AC298E-A262-426A-86F0-548A056E6691}" dt="2025-09-06T20:54:53.443" v="5017" actId="790"/>
          <ac:spMkLst>
            <pc:docMk/>
            <pc:sldMk cId="1313534014" sldId="279"/>
            <ac:spMk id="10" creationId="{2A34B311-A98A-C0FB-F803-CC1A1A9A1742}"/>
          </ac:spMkLst>
        </pc:spChg>
        <pc:spChg chg="mod">
          <ac:chgData name="Jonathan Roy" userId="614f0a17-ee43-4c43-a807-c03ccbfa9a1f" providerId="ADAL" clId="{97AC298E-A262-426A-86F0-548A056E6691}" dt="2025-09-06T20:05:37.674" v="3596" actId="207"/>
          <ac:spMkLst>
            <pc:docMk/>
            <pc:sldMk cId="1313534014" sldId="279"/>
            <ac:spMk id="11" creationId="{AF7D7255-4CC9-B0A2-BB5F-A94F99A8177A}"/>
          </ac:spMkLst>
        </pc:spChg>
        <pc:spChg chg="mod">
          <ac:chgData name="Jonathan Roy" userId="614f0a17-ee43-4c43-a807-c03ccbfa9a1f" providerId="ADAL" clId="{97AC298E-A262-426A-86F0-548A056E6691}" dt="2025-09-06T20:05:19.242" v="3592" actId="1076"/>
          <ac:spMkLst>
            <pc:docMk/>
            <pc:sldMk cId="1313534014" sldId="279"/>
            <ac:spMk id="16" creationId="{56CF412C-3BD0-E2DE-43F3-840CD3C92279}"/>
          </ac:spMkLst>
        </pc:spChg>
      </pc:sldChg>
      <pc:sldChg chg="addSp modSp add mod">
        <pc:chgData name="Jonathan Roy" userId="614f0a17-ee43-4c43-a807-c03ccbfa9a1f" providerId="ADAL" clId="{97AC298E-A262-426A-86F0-548A056E6691}" dt="2025-09-06T20:59:09.714" v="5066" actId="790"/>
        <pc:sldMkLst>
          <pc:docMk/>
          <pc:sldMk cId="2964955470" sldId="280"/>
        </pc:sldMkLst>
        <pc:spChg chg="mod">
          <ac:chgData name="Jonathan Roy" userId="614f0a17-ee43-4c43-a807-c03ccbfa9a1f" providerId="ADAL" clId="{97AC298E-A262-426A-86F0-548A056E6691}" dt="2025-09-06T20:10:47.720" v="3674" actId="20577"/>
          <ac:spMkLst>
            <pc:docMk/>
            <pc:sldMk cId="2964955470" sldId="280"/>
            <ac:spMk id="2" creationId="{B3A1809B-331C-E905-8FA2-A70A3BBA5D59}"/>
          </ac:spMkLst>
        </pc:spChg>
        <pc:spChg chg="add mod">
          <ac:chgData name="Jonathan Roy" userId="614f0a17-ee43-4c43-a807-c03ccbfa9a1f" providerId="ADAL" clId="{97AC298E-A262-426A-86F0-548A056E6691}" dt="2025-09-06T20:55:52.304" v="5026" actId="20577"/>
          <ac:spMkLst>
            <pc:docMk/>
            <pc:sldMk cId="2964955470" sldId="280"/>
            <ac:spMk id="3" creationId="{989BADE4-8609-9FDC-1CAC-FB3C9852C95E}"/>
          </ac:spMkLst>
        </pc:spChg>
        <pc:spChg chg="mod">
          <ac:chgData name="Jonathan Roy" userId="614f0a17-ee43-4c43-a807-c03ccbfa9a1f" providerId="ADAL" clId="{97AC298E-A262-426A-86F0-548A056E6691}" dt="2025-09-06T20:59:09.714" v="5066" actId="790"/>
          <ac:spMkLst>
            <pc:docMk/>
            <pc:sldMk cId="2964955470" sldId="280"/>
            <ac:spMk id="10" creationId="{7FBEC9DD-3C91-6080-0D54-8CCCB544489F}"/>
          </ac:spMkLst>
        </pc:spChg>
        <pc:spChg chg="mod">
          <ac:chgData name="Jonathan Roy" userId="614f0a17-ee43-4c43-a807-c03ccbfa9a1f" providerId="ADAL" clId="{97AC298E-A262-426A-86F0-548A056E6691}" dt="2025-09-06T20:13:16.952" v="3696" actId="1076"/>
          <ac:spMkLst>
            <pc:docMk/>
            <pc:sldMk cId="2964955470" sldId="280"/>
            <ac:spMk id="11" creationId="{6B240EF2-0F0A-21DA-F1A8-3317CF7AA2DC}"/>
          </ac:spMkLst>
        </pc:spChg>
        <pc:spChg chg="mod">
          <ac:chgData name="Jonathan Roy" userId="614f0a17-ee43-4c43-a807-c03ccbfa9a1f" providerId="ADAL" clId="{97AC298E-A262-426A-86F0-548A056E6691}" dt="2025-09-06T20:12:51.639" v="3690" actId="1076"/>
          <ac:spMkLst>
            <pc:docMk/>
            <pc:sldMk cId="2964955470" sldId="280"/>
            <ac:spMk id="15" creationId="{395D14D0-9B0D-8C55-AA60-A2019A54259D}"/>
          </ac:spMkLst>
        </pc:spChg>
        <pc:spChg chg="mod">
          <ac:chgData name="Jonathan Roy" userId="614f0a17-ee43-4c43-a807-c03ccbfa9a1f" providerId="ADAL" clId="{97AC298E-A262-426A-86F0-548A056E6691}" dt="2025-09-06T20:13:15.096" v="3695" actId="1076"/>
          <ac:spMkLst>
            <pc:docMk/>
            <pc:sldMk cId="2964955470" sldId="280"/>
            <ac:spMk id="16" creationId="{F4379155-0A24-83C0-91B8-A7A6C2B0D9D1}"/>
          </ac:spMkLst>
        </pc:spChg>
      </pc:sldChg>
      <pc:sldChg chg="addSp delSp modSp new mod modAnim">
        <pc:chgData name="Jonathan Roy" userId="614f0a17-ee43-4c43-a807-c03ccbfa9a1f" providerId="ADAL" clId="{97AC298E-A262-426A-86F0-548A056E6691}" dt="2025-09-06T20:58:16.599" v="5065" actId="1076"/>
        <pc:sldMkLst>
          <pc:docMk/>
          <pc:sldMk cId="813351521" sldId="281"/>
        </pc:sldMkLst>
        <pc:spChg chg="mod">
          <ac:chgData name="Jonathan Roy" userId="614f0a17-ee43-4c43-a807-c03ccbfa9a1f" providerId="ADAL" clId="{97AC298E-A262-426A-86F0-548A056E6691}" dt="2025-09-06T20:23:10.236" v="3970" actId="20577"/>
          <ac:spMkLst>
            <pc:docMk/>
            <pc:sldMk cId="813351521" sldId="281"/>
            <ac:spMk id="2" creationId="{77C251D0-695D-0FEA-A858-911B7C6B7613}"/>
          </ac:spMkLst>
        </pc:spChg>
        <pc:spChg chg="add del mod">
          <ac:chgData name="Jonathan Roy" userId="614f0a17-ee43-4c43-a807-c03ccbfa9a1f" providerId="ADAL" clId="{97AC298E-A262-426A-86F0-548A056E6691}" dt="2025-09-06T20:56:30.561" v="5037" actId="790"/>
          <ac:spMkLst>
            <pc:docMk/>
            <pc:sldMk cId="813351521" sldId="281"/>
            <ac:spMk id="3" creationId="{698B3C96-82A8-FE02-7943-BCC95EECF2F4}"/>
          </ac:spMkLst>
        </pc:spChg>
        <pc:spChg chg="add mod">
          <ac:chgData name="Jonathan Roy" userId="614f0a17-ee43-4c43-a807-c03ccbfa9a1f" providerId="ADAL" clId="{97AC298E-A262-426A-86F0-548A056E6691}" dt="2025-09-06T20:57:48.287" v="5055" actId="1076"/>
          <ac:spMkLst>
            <pc:docMk/>
            <pc:sldMk cId="813351521" sldId="281"/>
            <ac:spMk id="6" creationId="{F1780506-8974-4C70-08E2-E50CE2ABA41A}"/>
          </ac:spMkLst>
        </pc:spChg>
        <pc:spChg chg="add mod">
          <ac:chgData name="Jonathan Roy" userId="614f0a17-ee43-4c43-a807-c03ccbfa9a1f" providerId="ADAL" clId="{97AC298E-A262-426A-86F0-548A056E6691}" dt="2025-09-06T20:57:50.183" v="5056" actId="1076"/>
          <ac:spMkLst>
            <pc:docMk/>
            <pc:sldMk cId="813351521" sldId="281"/>
            <ac:spMk id="9" creationId="{459FBF85-24A4-F072-7D21-E7F67945BD4E}"/>
          </ac:spMkLst>
        </pc:spChg>
        <pc:spChg chg="add mod">
          <ac:chgData name="Jonathan Roy" userId="614f0a17-ee43-4c43-a807-c03ccbfa9a1f" providerId="ADAL" clId="{97AC298E-A262-426A-86F0-548A056E6691}" dt="2025-09-06T20:57:52.470" v="5057" actId="1076"/>
          <ac:spMkLst>
            <pc:docMk/>
            <pc:sldMk cId="813351521" sldId="281"/>
            <ac:spMk id="10" creationId="{B478690B-8CE7-0CCF-72A3-5B84371B8A7C}"/>
          </ac:spMkLst>
        </pc:spChg>
        <pc:spChg chg="add mod">
          <ac:chgData name="Jonathan Roy" userId="614f0a17-ee43-4c43-a807-c03ccbfa9a1f" providerId="ADAL" clId="{97AC298E-A262-426A-86F0-548A056E6691}" dt="2025-09-06T20:57:57.823" v="5058" actId="1076"/>
          <ac:spMkLst>
            <pc:docMk/>
            <pc:sldMk cId="813351521" sldId="281"/>
            <ac:spMk id="11" creationId="{C4ED440D-140C-90CA-4416-3E7A9BB542AA}"/>
          </ac:spMkLst>
        </pc:spChg>
        <pc:spChg chg="add mod">
          <ac:chgData name="Jonathan Roy" userId="614f0a17-ee43-4c43-a807-c03ccbfa9a1f" providerId="ADAL" clId="{97AC298E-A262-426A-86F0-548A056E6691}" dt="2025-09-06T20:58:01.543" v="5059" actId="1076"/>
          <ac:spMkLst>
            <pc:docMk/>
            <pc:sldMk cId="813351521" sldId="281"/>
            <ac:spMk id="12" creationId="{74366CE1-F320-3146-A432-136615F1F9C1}"/>
          </ac:spMkLst>
        </pc:spChg>
        <pc:spChg chg="add mod">
          <ac:chgData name="Jonathan Roy" userId="614f0a17-ee43-4c43-a807-c03ccbfa9a1f" providerId="ADAL" clId="{97AC298E-A262-426A-86F0-548A056E6691}" dt="2025-09-06T20:58:13.471" v="5064" actId="1076"/>
          <ac:spMkLst>
            <pc:docMk/>
            <pc:sldMk cId="813351521" sldId="281"/>
            <ac:spMk id="13" creationId="{9F1F5374-65FA-36DE-EAB6-48BFCE74AD08}"/>
          </ac:spMkLst>
        </pc:spChg>
        <pc:spChg chg="add mod">
          <ac:chgData name="Jonathan Roy" userId="614f0a17-ee43-4c43-a807-c03ccbfa9a1f" providerId="ADAL" clId="{97AC298E-A262-426A-86F0-548A056E6691}" dt="2025-09-06T20:58:16.599" v="5065" actId="1076"/>
          <ac:spMkLst>
            <pc:docMk/>
            <pc:sldMk cId="813351521" sldId="281"/>
            <ac:spMk id="14" creationId="{22BD727B-FA09-C83D-E30C-282066FA3D2D}"/>
          </ac:spMkLst>
        </pc:spChg>
        <pc:spChg chg="add mod">
          <ac:chgData name="Jonathan Roy" userId="614f0a17-ee43-4c43-a807-c03ccbfa9a1f" providerId="ADAL" clId="{97AC298E-A262-426A-86F0-548A056E6691}" dt="2025-09-06T20:58:10.270" v="5063" actId="1076"/>
          <ac:spMkLst>
            <pc:docMk/>
            <pc:sldMk cId="813351521" sldId="281"/>
            <ac:spMk id="15" creationId="{8EAC7671-84F0-2930-AE5C-5A88D4359550}"/>
          </ac:spMkLst>
        </pc:spChg>
        <pc:graphicFrameChg chg="add mod modGraphic">
          <ac:chgData name="Jonathan Roy" userId="614f0a17-ee43-4c43-a807-c03ccbfa9a1f" providerId="ADAL" clId="{97AC298E-A262-426A-86F0-548A056E6691}" dt="2025-09-06T20:57:43.324" v="5054" actId="790"/>
          <ac:graphicFrameMkLst>
            <pc:docMk/>
            <pc:sldMk cId="813351521" sldId="281"/>
            <ac:graphicFrameMk id="5" creationId="{280C0356-2B58-5262-0DAD-AD31E6CC19DA}"/>
          </ac:graphicFrameMkLst>
        </pc:graphicFrameChg>
      </pc:sldChg>
      <pc:sldChg chg="modSp new mod">
        <pc:chgData name="Jonathan Roy" userId="614f0a17-ee43-4c43-a807-c03ccbfa9a1f" providerId="ADAL" clId="{97AC298E-A262-426A-86F0-548A056E6691}" dt="2025-09-06T20:49:47.025" v="4994" actId="790"/>
        <pc:sldMkLst>
          <pc:docMk/>
          <pc:sldMk cId="819477337" sldId="282"/>
        </pc:sldMkLst>
        <pc:spChg chg="mod">
          <ac:chgData name="Jonathan Roy" userId="614f0a17-ee43-4c43-a807-c03ccbfa9a1f" providerId="ADAL" clId="{97AC298E-A262-426A-86F0-548A056E6691}" dt="2025-09-06T20:44:48.008" v="4664" actId="20577"/>
          <ac:spMkLst>
            <pc:docMk/>
            <pc:sldMk cId="819477337" sldId="282"/>
            <ac:spMk id="2" creationId="{BCA3F72F-B05B-74CD-FDA7-04324368A00A}"/>
          </ac:spMkLst>
        </pc:spChg>
        <pc:spChg chg="mod">
          <ac:chgData name="Jonathan Roy" userId="614f0a17-ee43-4c43-a807-c03ccbfa9a1f" providerId="ADAL" clId="{97AC298E-A262-426A-86F0-548A056E6691}" dt="2025-09-06T20:49:47.025" v="4994" actId="790"/>
          <ac:spMkLst>
            <pc:docMk/>
            <pc:sldMk cId="819477337" sldId="282"/>
            <ac:spMk id="3" creationId="{FEEFBFF0-85F4-0D4E-BCB9-EE6D8C38BE71}"/>
          </ac:spMkLst>
        </pc:spChg>
      </pc:sldChg>
      <pc:sldChg chg="modSp new mod">
        <pc:chgData name="Jonathan Roy" userId="614f0a17-ee43-4c43-a807-c03ccbfa9a1f" providerId="ADAL" clId="{97AC298E-A262-426A-86F0-548A056E6691}" dt="2025-09-06T20:49:34.330" v="4992" actId="790"/>
        <pc:sldMkLst>
          <pc:docMk/>
          <pc:sldMk cId="2466381440" sldId="283"/>
        </pc:sldMkLst>
        <pc:spChg chg="mod">
          <ac:chgData name="Jonathan Roy" userId="614f0a17-ee43-4c43-a807-c03ccbfa9a1f" providerId="ADAL" clId="{97AC298E-A262-426A-86F0-548A056E6691}" dt="2025-09-06T20:44:57.752" v="4703" actId="20577"/>
          <ac:spMkLst>
            <pc:docMk/>
            <pc:sldMk cId="2466381440" sldId="283"/>
            <ac:spMk id="2" creationId="{C345F34C-BCA6-5C1C-AA1C-714DBC13239E}"/>
          </ac:spMkLst>
        </pc:spChg>
        <pc:spChg chg="mod">
          <ac:chgData name="Jonathan Roy" userId="614f0a17-ee43-4c43-a807-c03ccbfa9a1f" providerId="ADAL" clId="{97AC298E-A262-426A-86F0-548A056E6691}" dt="2025-09-06T20:49:34.330" v="4992" actId="790"/>
          <ac:spMkLst>
            <pc:docMk/>
            <pc:sldMk cId="2466381440" sldId="283"/>
            <ac:spMk id="3" creationId="{0A6B9105-B5D7-6F6A-72E7-680E2CFB2FB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88BF-926E-409C-9D87-E162373A0A32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87B26-E24A-48E8-BEA9-9834FA9A0993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7077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88BF-926E-409C-9D87-E162373A0A32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87B26-E24A-48E8-BEA9-9834FA9A099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066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88BF-926E-409C-9D87-E162373A0A32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87B26-E24A-48E8-BEA9-9834FA9A0993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6269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88BF-926E-409C-9D87-E162373A0A32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87B26-E24A-48E8-BEA9-9834FA9A099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70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88BF-926E-409C-9D87-E162373A0A32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87B26-E24A-48E8-BEA9-9834FA9A099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802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88BF-926E-409C-9D87-E162373A0A32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87B26-E24A-48E8-BEA9-9834FA9A099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277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88BF-926E-409C-9D87-E162373A0A32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87B26-E24A-48E8-BEA9-9834FA9A099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684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84A88BF-926E-409C-9D87-E162373A0A32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1B87B26-E24A-48E8-BEA9-9834FA9A099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435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88BF-926E-409C-9D87-E162373A0A32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87B26-E24A-48E8-BEA9-9834FA9A099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341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88BF-926E-409C-9D87-E162373A0A32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87B26-E24A-48E8-BEA9-9834FA9A099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633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88BF-926E-409C-9D87-E162373A0A32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87B26-E24A-48E8-BEA9-9834FA9A099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919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84A88BF-926E-409C-9D87-E162373A0A32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1B87B26-E24A-48E8-BEA9-9834FA9A0993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727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DA1DB-A6F2-E637-55BF-BA78494C16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noProof="0" dirty="0"/>
              <a:t>Cours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5F15CA-3925-C60D-F8A6-820909E2E3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/>
              <a:t>alternative de base, </a:t>
            </a:r>
            <a:r>
              <a:rPr lang="fr-CA" noProof="0" dirty="0"/>
              <a:t>opérateurs de comparaison</a:t>
            </a:r>
            <a:r>
              <a:rPr lang="fr-CA" dirty="0"/>
              <a:t> et</a:t>
            </a:r>
            <a:r>
              <a:rPr lang="fr-CA" noProof="0" dirty="0"/>
              <a:t> opérateurs logiques</a:t>
            </a:r>
          </a:p>
        </p:txBody>
      </p:sp>
    </p:spTree>
    <p:extLst>
      <p:ext uri="{BB962C8B-B14F-4D97-AF65-F5344CB8AC3E}">
        <p14:creationId xmlns:p14="http://schemas.microsoft.com/office/powerpoint/2010/main" val="2992628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8EE08-E0B3-8CC5-08F5-1D591BB0C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 dirty="0"/>
              <a:t>Contenu du cours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40330-4BF8-33AB-CB9C-6779F6EB2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fr-CA" noProof="0" dirty="0"/>
              <a:t>Retour rapide sur le dernier cours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Alternative de base</a:t>
            </a:r>
            <a:endParaRPr lang="fr-CA" noProof="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CA" noProof="0" dirty="0"/>
              <a:t>Opérateurs de comparaison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noProof="0" dirty="0"/>
              <a:t>Opérateurs logiques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Priorités d’évaluation</a:t>
            </a:r>
            <a:endParaRPr lang="fr-CA" noProof="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Laboratoire #2</a:t>
            </a:r>
            <a:endParaRPr lang="fr-CA" noProof="0" dirty="0"/>
          </a:p>
        </p:txBody>
      </p:sp>
    </p:spTree>
    <p:extLst>
      <p:ext uri="{BB962C8B-B14F-4D97-AF65-F5344CB8AC3E}">
        <p14:creationId xmlns:p14="http://schemas.microsoft.com/office/powerpoint/2010/main" val="2461844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3F72F-B05B-74CD-FDA7-04324368A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Retour sur le dernier cours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FBFF0-85F4-0D4E-BCB9-EE6D8C38B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Algorithme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CA" dirty="0"/>
              <a:t>"</a:t>
            </a:r>
            <a:r>
              <a:rPr lang="fr-CA" i="1" dirty="0"/>
              <a:t>un ensemble d’étapes qui permettent d’accomplir une tâche</a:t>
            </a:r>
            <a:r>
              <a:rPr lang="fr-CA" dirty="0"/>
              <a:t>" (</a:t>
            </a:r>
            <a:r>
              <a:rPr lang="fr-CA" noProof="0" dirty="0"/>
              <a:t>Cormen</a:t>
            </a:r>
            <a:r>
              <a:rPr lang="fr-CA" dirty="0"/>
              <a:t>, 2013, p. 1)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Programme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CA" dirty="0"/>
              <a:t>Est une suite d'instructions écrites dans un langage de programmation, destinée à être exécutée par un ordinateur pour accomplir </a:t>
            </a:r>
            <a:r>
              <a:rPr lang="fr-CA" b="1" dirty="0"/>
              <a:t>une tâche spécifique</a:t>
            </a:r>
            <a:r>
              <a:rPr lang="fr-CA" dirty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Composants de base d’un programme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CA" dirty="0"/>
              <a:t>Instructions (commandes élémentaires)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CA" dirty="0"/>
              <a:t>Variables (stockent les données)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CA" dirty="0"/>
              <a:t>Opérateurs de base (+, -, /, //)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Structure générale d’un programme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CA" dirty="0"/>
              <a:t>Initialisation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CA" dirty="0"/>
              <a:t>Traitement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CA" dirty="0"/>
              <a:t>Sortie</a:t>
            </a:r>
          </a:p>
        </p:txBody>
      </p:sp>
    </p:spTree>
    <p:extLst>
      <p:ext uri="{BB962C8B-B14F-4D97-AF65-F5344CB8AC3E}">
        <p14:creationId xmlns:p14="http://schemas.microsoft.com/office/powerpoint/2010/main" val="819477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5F34C-BCA6-5C1C-AA1C-714DBC132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Retour sur le dernier cours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B9105-B5D7-6F6A-72E7-680E2CFB2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Pourquoi Python ?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CA" dirty="0"/>
              <a:t>Simple et lisible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CA" dirty="0"/>
              <a:t>Communauté et ressources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CA" dirty="0"/>
              <a:t>Polyvalent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Types de données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CA" dirty="0"/>
              <a:t>Entier (</a:t>
            </a:r>
            <a:r>
              <a:rPr lang="en-US" noProof="0" dirty="0"/>
              <a:t>int</a:t>
            </a:r>
            <a:r>
              <a:rPr lang="fr-CA" dirty="0"/>
              <a:t>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CA" dirty="0"/>
              <a:t>Nombre à virgule flottante (</a:t>
            </a:r>
            <a:r>
              <a:rPr lang="en-US" noProof="0" dirty="0"/>
              <a:t>float</a:t>
            </a:r>
            <a:r>
              <a:rPr lang="fr-CA" dirty="0"/>
              <a:t>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CA" dirty="0"/>
              <a:t>Chaîne de caractères (</a:t>
            </a:r>
            <a:r>
              <a:rPr lang="en-US" noProof="0" dirty="0"/>
              <a:t>str</a:t>
            </a:r>
            <a:r>
              <a:rPr lang="fr-CA" dirty="0"/>
              <a:t>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CA" dirty="0"/>
              <a:t>Booléen (</a:t>
            </a:r>
            <a:r>
              <a:rPr lang="en-US" noProof="0" dirty="0"/>
              <a:t>bool</a:t>
            </a:r>
            <a:r>
              <a:rPr lang="fr-CA" dirty="0"/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Fonctions utiles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noProof="0" dirty="0"/>
              <a:t>print</a:t>
            </a:r>
            <a:r>
              <a:rPr lang="fr-CA" dirty="0"/>
              <a:t>()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CA" dirty="0"/>
              <a:t>input()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Transformation des données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381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230C3-BE14-BF3A-4634-A94C05D544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Alternative de base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232F94-887B-7F78-8AC5-3A48828961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711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A27E5-D6F6-AB11-333C-4031A5997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Définition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B5B67-B824-0628-EE37-E390390DFE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En programmation, une </a:t>
            </a:r>
            <a:r>
              <a:rPr lang="fr-CA" b="1" dirty="0"/>
              <a:t>structure d'alternative</a:t>
            </a:r>
            <a:r>
              <a:rPr lang="fr-CA" dirty="0"/>
              <a:t>, également connue sous le nom de </a:t>
            </a:r>
            <a:r>
              <a:rPr lang="fr-CA" b="1" dirty="0"/>
              <a:t>structure conditionnelle</a:t>
            </a:r>
            <a:r>
              <a:rPr lang="fr-CA" dirty="0"/>
              <a:t>, est un mécanisme de contrôle du flux d'exécution qui permet à un programme de prendre des décisions en fonction de certaines conditions.</a:t>
            </a:r>
          </a:p>
          <a:p>
            <a:r>
              <a:rPr lang="fr-CA" dirty="0"/>
              <a:t>Les structures d'alternative les plus courantes sont les instructions </a:t>
            </a:r>
            <a:r>
              <a:rPr lang="fr-CA" i="1" dirty="0"/>
              <a:t>if</a:t>
            </a:r>
            <a:r>
              <a:rPr lang="fr-CA" dirty="0"/>
              <a:t>, </a:t>
            </a:r>
            <a:r>
              <a:rPr lang="fr-CA" i="1" noProof="1"/>
              <a:t>else</a:t>
            </a:r>
            <a:r>
              <a:rPr lang="fr-CA" i="1" dirty="0"/>
              <a:t> if </a:t>
            </a:r>
            <a:r>
              <a:rPr lang="fr-CA" dirty="0"/>
              <a:t>(ou </a:t>
            </a:r>
            <a:r>
              <a:rPr lang="fr-CA" i="1" noProof="1"/>
              <a:t>elif</a:t>
            </a:r>
            <a:r>
              <a:rPr lang="fr-CA" dirty="0"/>
              <a:t> selon le langage) et </a:t>
            </a:r>
            <a:r>
              <a:rPr lang="fr-CA" i="1" noProof="1"/>
              <a:t>else</a:t>
            </a:r>
            <a:r>
              <a:rPr lang="fr-CA" dirty="0"/>
              <a:t>. Ces instructions permettent de définir des chemins d'exécution différents en fonction des conditions évaluées.</a:t>
            </a:r>
          </a:p>
          <a:p>
            <a:r>
              <a:rPr lang="fr-CA" dirty="0"/>
              <a:t>Le principe de base est simple 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Le programme </a:t>
            </a:r>
            <a:r>
              <a:rPr lang="fr-CA" b="1" dirty="0"/>
              <a:t>évalue une condition</a:t>
            </a:r>
            <a:r>
              <a:rPr lang="fr-CA" dirty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Si la condition est </a:t>
            </a:r>
            <a:r>
              <a:rPr lang="fr-CA" b="1" dirty="0"/>
              <a:t>vraie</a:t>
            </a:r>
            <a:r>
              <a:rPr lang="fr-CA" dirty="0"/>
              <a:t>, il exécute un bloc d'instructions.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Sinon, il passe à une </a:t>
            </a:r>
            <a:r>
              <a:rPr lang="fr-CA" b="1" dirty="0"/>
              <a:t>alternative</a:t>
            </a:r>
            <a:r>
              <a:rPr lang="fr-CA" dirty="0"/>
              <a:t> (souvent avec un bloc </a:t>
            </a:r>
            <a:r>
              <a:rPr lang="fr-CA" noProof="1"/>
              <a:t>else</a:t>
            </a:r>
            <a:r>
              <a:rPr lang="fr-CA" dirty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905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4D88D-B79A-5485-5DC5-0BDEBB291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Syntaxe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2AF30-A255-C9AA-AA4A-90FAD4F5F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Voici la syntaxe générale de la structure conditionnelle en Python :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6AAD42-1F62-7D6B-67E3-B942EE48BDCC}"/>
              </a:ext>
            </a:extLst>
          </p:cNvPr>
          <p:cNvSpPr/>
          <p:nvPr/>
        </p:nvSpPr>
        <p:spPr>
          <a:xfrm>
            <a:off x="1097281" y="2289174"/>
            <a:ext cx="10058399" cy="125978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if condition: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   # Bloc d'instructions à exécuter si la condition est vraie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else: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   # Bloc d'instructions à exécuter si aucune condition précédente n'est vraie</a:t>
            </a:r>
            <a:endParaRPr lang="en-US" sz="1600" noProof="1">
              <a:solidFill>
                <a:schemeClr val="tx1"/>
              </a:solidFill>
              <a:latin typeface="Cascadia Mono" panose="020B0609020000020004" pitchFamily="49" charset="0"/>
              <a:cs typeface="Cascadia Mono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822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FBD0F-900D-1635-FFC9-18CEE246F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Schéma du SI</a:t>
            </a:r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E1D472E-040C-D9AD-4002-FC3EE1F296B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168" y="1812391"/>
            <a:ext cx="4079159" cy="437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4312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26BDC-8041-D14A-D390-BE66D330A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Schéma du SI-SINON</a:t>
            </a:r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8DF647C-CB64-C59C-3307-9DDF58EBCF3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234" y="1737360"/>
            <a:ext cx="6355531" cy="443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893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22C55-7A79-68AB-73FE-878A8AE7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E3FE3-ED6A-1915-4E2F-84685F63F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 dirty="0"/>
              <a:t>Exemple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6B470A-F1F2-8C4A-E722-25EA45FCA59B}"/>
              </a:ext>
            </a:extLst>
          </p:cNvPr>
          <p:cNvSpPr/>
          <p:nvPr/>
        </p:nvSpPr>
        <p:spPr>
          <a:xfrm>
            <a:off x="1097278" y="2174652"/>
            <a:ext cx="10058399" cy="203204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nombre : int = int(input(« Veuillez entrer un nombre »))</a:t>
            </a:r>
          </a:p>
          <a:p>
            <a:endParaRPr lang="fr-CA" sz="1600" noProof="1">
              <a:solidFill>
                <a:schemeClr val="tx1"/>
              </a:solidFill>
              <a:latin typeface="Cascadia Mono" panose="020B0609020000020004" pitchFamily="49" charset="0"/>
              <a:cs typeface="Cascadia Mono" panose="020B0609020000020004" pitchFamily="49" charset="0"/>
            </a:endParaRP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if nombre &gt;= 0: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   print("Le nombre entré")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   print("est positif ou zéro")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else: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   print("Le nombre est négatif")</a:t>
            </a:r>
            <a:endParaRPr lang="en-US" noProof="1">
              <a:solidFill>
                <a:schemeClr val="tx1"/>
              </a:solidFill>
              <a:latin typeface="Cascadia Mono" panose="020B0609020000020004" pitchFamily="49" charset="0"/>
              <a:cs typeface="Cascadia Mono" panose="020B0609020000020004" pitchFamily="49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54A6B8-7CEE-B4F0-500A-7F6041AEBD24}"/>
              </a:ext>
            </a:extLst>
          </p:cNvPr>
          <p:cNvSpPr/>
          <p:nvPr/>
        </p:nvSpPr>
        <p:spPr>
          <a:xfrm>
            <a:off x="1097278" y="4643989"/>
            <a:ext cx="10058399" cy="61607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dirty="0">
                <a:solidFill>
                  <a:schemeClr val="tx1"/>
                </a:solidFill>
              </a:rPr>
              <a:t>Le nombre entré</a:t>
            </a:r>
          </a:p>
          <a:p>
            <a:r>
              <a:rPr lang="fr-CA" dirty="0">
                <a:solidFill>
                  <a:schemeClr val="tx1"/>
                </a:solidFill>
              </a:rPr>
              <a:t>est positif ou zéro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FC23B9-A5C9-7752-9E3A-ABEF210E734C}"/>
              </a:ext>
            </a:extLst>
          </p:cNvPr>
          <p:cNvSpPr txBox="1"/>
          <p:nvPr/>
        </p:nvSpPr>
        <p:spPr>
          <a:xfrm>
            <a:off x="1097278" y="1771340"/>
            <a:ext cx="10058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Code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F81303-A210-FCF0-C210-61D3496F4255}"/>
              </a:ext>
            </a:extLst>
          </p:cNvPr>
          <p:cNvSpPr txBox="1"/>
          <p:nvPr/>
        </p:nvSpPr>
        <p:spPr>
          <a:xfrm>
            <a:off x="1066800" y="4240678"/>
            <a:ext cx="10058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Résultat (si l’utilisateur entre 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607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F21A6-CD4D-5519-3F42-CEE8977BD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Bloc d’instructions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28A91-BC6F-A8C3-DCBA-A832A2F8C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Plus d’une instruction peut être exécutée lorsque la condition est vraie ou fausse.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En Python, pour démarquer un bloc d’instructions, on utilise l’indentation.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Toutes les instructions qui sont alignées ensembles font partie du même bloc de code.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Exemple précédent :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90AAE2-9EFF-328A-6674-B6AE16B82385}"/>
              </a:ext>
            </a:extLst>
          </p:cNvPr>
          <p:cNvSpPr/>
          <p:nvPr/>
        </p:nvSpPr>
        <p:spPr>
          <a:xfrm>
            <a:off x="1097281" y="3239743"/>
            <a:ext cx="10058399" cy="203204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nombre : int = int(input(« Veuillez entrer un nombre »))</a:t>
            </a:r>
          </a:p>
          <a:p>
            <a:endParaRPr lang="fr-CA" sz="1600" noProof="1">
              <a:solidFill>
                <a:schemeClr val="tx1"/>
              </a:solidFill>
              <a:latin typeface="Cascadia Mono" panose="020B0609020000020004" pitchFamily="49" charset="0"/>
              <a:cs typeface="Cascadia Mono" panose="020B0609020000020004" pitchFamily="49" charset="0"/>
            </a:endParaRP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if nombre &gt;= 0: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   print("Le nombre entré")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   print("est positif ou zéro")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else: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   print("Le nombre est négatif")</a:t>
            </a:r>
            <a:endParaRPr lang="en-US" sz="1600" noProof="1">
              <a:solidFill>
                <a:schemeClr val="tx1"/>
              </a:solidFill>
              <a:latin typeface="Cascadia Mono" panose="020B0609020000020004" pitchFamily="49" charset="0"/>
              <a:cs typeface="Cascadia Mono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142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5C5CA-18B8-5AED-1778-73901D857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Évaluation des conditions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E7345-9D68-6A8E-8A2E-A733652DC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Les conditions dans un </a:t>
            </a:r>
            <a:r>
              <a:rPr lang="fr-CA" i="1" dirty="0"/>
              <a:t>if</a:t>
            </a:r>
            <a:r>
              <a:rPr lang="fr-CA" dirty="0"/>
              <a:t> sont des expressions booléennes qui retournent soit </a:t>
            </a:r>
            <a:r>
              <a:rPr lang="en-US" i="1" noProof="0" dirty="0"/>
              <a:t>True</a:t>
            </a:r>
            <a:r>
              <a:rPr lang="fr-CA" dirty="0"/>
              <a:t> soit </a:t>
            </a:r>
            <a:r>
              <a:rPr lang="fr-CA" i="1" dirty="0"/>
              <a:t>False</a:t>
            </a:r>
            <a:r>
              <a:rPr lang="fr-CA" dirty="0"/>
              <a:t>. Les opérateurs couramment utilisés sont 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b="1" dirty="0"/>
              <a:t>Opérateurs de comparaison </a:t>
            </a:r>
            <a:r>
              <a:rPr lang="fr-CA" dirty="0"/>
              <a:t>: ==, !=, &lt;, &gt;, &lt;=, &gt;=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b="1" dirty="0"/>
              <a:t>Opérateurs logiques </a:t>
            </a:r>
            <a:r>
              <a:rPr lang="fr-CA" dirty="0"/>
              <a:t>: and, or, not</a:t>
            </a:r>
          </a:p>
        </p:txBody>
      </p:sp>
    </p:spTree>
    <p:extLst>
      <p:ext uri="{BB962C8B-B14F-4D97-AF65-F5344CB8AC3E}">
        <p14:creationId xmlns:p14="http://schemas.microsoft.com/office/powerpoint/2010/main" val="806187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E0AD3-C077-A593-08F0-FA24187C4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6EC01-73F1-5EA6-A195-DC2D26FF4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 dirty="0"/>
              <a:t>Exemple avec plusieurs conditions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3FAC60-9C2F-8670-B626-5BFA421BEFD1}"/>
              </a:ext>
            </a:extLst>
          </p:cNvPr>
          <p:cNvSpPr/>
          <p:nvPr/>
        </p:nvSpPr>
        <p:spPr>
          <a:xfrm>
            <a:off x="1097278" y="2174652"/>
            <a:ext cx="10058399" cy="203204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age : int = 20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nationalite : str = "française"</a:t>
            </a:r>
          </a:p>
          <a:p>
            <a:endParaRPr lang="fr-CA" sz="1600" noProof="1">
              <a:solidFill>
                <a:schemeClr val="tx1"/>
              </a:solidFill>
              <a:latin typeface="Cascadia Mono" panose="020B0609020000020004" pitchFamily="49" charset="0"/>
              <a:cs typeface="Cascadia Mono" panose="020B0609020000020004" pitchFamily="49" charset="0"/>
            </a:endParaRP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if age &gt;= 18 and nationalite == "française":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   print("Vous pouvez voter")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else: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   print("Vous ne pouvez pas voter")</a:t>
            </a:r>
            <a:endParaRPr lang="en-US" noProof="1">
              <a:solidFill>
                <a:schemeClr val="tx1"/>
              </a:solidFill>
              <a:latin typeface="Cascadia Mono" panose="020B0609020000020004" pitchFamily="49" charset="0"/>
              <a:cs typeface="Cascadia Mono" panose="020B0609020000020004" pitchFamily="49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4ADA5C-28CB-03F9-EB53-DD869A3B3E43}"/>
              </a:ext>
            </a:extLst>
          </p:cNvPr>
          <p:cNvSpPr/>
          <p:nvPr/>
        </p:nvSpPr>
        <p:spPr>
          <a:xfrm>
            <a:off x="1097278" y="4610009"/>
            <a:ext cx="10058399" cy="36933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dirty="0">
                <a:solidFill>
                  <a:schemeClr val="tx1"/>
                </a:solidFill>
              </a:rPr>
              <a:t>Vous pouvez voter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A5E8C0-126B-2301-FF15-38076E691257}"/>
              </a:ext>
            </a:extLst>
          </p:cNvPr>
          <p:cNvSpPr txBox="1"/>
          <p:nvPr/>
        </p:nvSpPr>
        <p:spPr>
          <a:xfrm>
            <a:off x="1097278" y="1771340"/>
            <a:ext cx="10058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Code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A2EC9B-1562-3309-2960-7921104DE0D8}"/>
              </a:ext>
            </a:extLst>
          </p:cNvPr>
          <p:cNvSpPr txBox="1"/>
          <p:nvPr/>
        </p:nvSpPr>
        <p:spPr>
          <a:xfrm>
            <a:off x="1066800" y="4240678"/>
            <a:ext cx="10058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Résultat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75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FA960-9CB1-3282-5CA5-F458AA343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16C07-6FE8-D5D2-A327-DEBE3775B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Cas particulier : une condition unique</a:t>
            </a:r>
            <a:endParaRPr lang="fr-CA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1CE7DC-877A-A0F3-EB3E-80A33D69E83D}"/>
              </a:ext>
            </a:extLst>
          </p:cNvPr>
          <p:cNvSpPr/>
          <p:nvPr/>
        </p:nvSpPr>
        <p:spPr>
          <a:xfrm>
            <a:off x="1097278" y="2174652"/>
            <a:ext cx="10058399" cy="125434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temperature : int = 35</a:t>
            </a:r>
          </a:p>
          <a:p>
            <a:endParaRPr lang="fr-CA" sz="1600" noProof="1">
              <a:solidFill>
                <a:schemeClr val="tx1"/>
              </a:solidFill>
              <a:latin typeface="Cascadia Mono" panose="020B0609020000020004" pitchFamily="49" charset="0"/>
              <a:cs typeface="Cascadia Mono" panose="020B0609020000020004" pitchFamily="49" charset="0"/>
            </a:endParaRP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if temperature &gt; 30: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   print("Il fait très chaud aujourd'hui")</a:t>
            </a:r>
            <a:endParaRPr lang="en-US" sz="1600" noProof="1">
              <a:solidFill>
                <a:schemeClr val="tx1"/>
              </a:solidFill>
              <a:latin typeface="Cascadia Mono" panose="020B0609020000020004" pitchFamily="49" charset="0"/>
              <a:cs typeface="Cascadia Mono" panose="020B0609020000020004" pitchFamily="49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2A52A8-4117-3197-3411-52EE203312D8}"/>
              </a:ext>
            </a:extLst>
          </p:cNvPr>
          <p:cNvSpPr/>
          <p:nvPr/>
        </p:nvSpPr>
        <p:spPr>
          <a:xfrm>
            <a:off x="1097278" y="3871344"/>
            <a:ext cx="10058399" cy="36933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noProof="1">
                <a:solidFill>
                  <a:schemeClr val="tx1"/>
                </a:solidFill>
              </a:rPr>
              <a:t>Il fait très chaud aujourd'hui</a:t>
            </a:r>
            <a:endParaRPr lang="fr-CA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0B778E-DD0F-B813-3A59-FC832B8F407F}"/>
              </a:ext>
            </a:extLst>
          </p:cNvPr>
          <p:cNvSpPr txBox="1"/>
          <p:nvPr/>
        </p:nvSpPr>
        <p:spPr>
          <a:xfrm>
            <a:off x="1097278" y="1771340"/>
            <a:ext cx="10058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Code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768A6F-1B51-01EA-51E1-E4A3D161CA47}"/>
              </a:ext>
            </a:extLst>
          </p:cNvPr>
          <p:cNvSpPr txBox="1"/>
          <p:nvPr/>
        </p:nvSpPr>
        <p:spPr>
          <a:xfrm>
            <a:off x="1097278" y="3465506"/>
            <a:ext cx="10058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Résultat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186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48842-03EF-AA23-C854-539595341F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Opérateurs de comparaison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2494D7-27E8-62DA-D467-9316AA67E4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0E1B9-8F07-ECC5-685C-E621E078F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 dirty="0"/>
              <a:t>Définition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EC708-DE58-B0BA-EA24-7467CF2BF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noProof="0" dirty="0"/>
              <a:t>Les </a:t>
            </a:r>
            <a:r>
              <a:rPr lang="fr-CA" b="1" noProof="0" dirty="0"/>
              <a:t>opérateurs de comparaison</a:t>
            </a:r>
            <a:r>
              <a:rPr lang="fr-CA" noProof="0" dirty="0"/>
              <a:t> sont utilisés pour comparer deux valeurs et déterminer leur relation.</a:t>
            </a:r>
          </a:p>
          <a:p>
            <a:r>
              <a:rPr lang="fr-CA" noProof="0" dirty="0"/>
              <a:t>Permet de répondre à des questions de type 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noProof="0" dirty="0"/>
              <a:t>Est-ce que deux valeurs sont égales 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noProof="0" dirty="0"/>
              <a:t>Est-ce que l’une est supérieure/inférieures à l’autre 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noProof="0" dirty="0"/>
              <a:t>Est-ce que deux valeurs sont différentes ?</a:t>
            </a:r>
          </a:p>
          <a:p>
            <a:r>
              <a:rPr lang="fr-CA" noProof="0" dirty="0"/>
              <a:t>Exemples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noProof="0" dirty="0"/>
              <a:t>Est-ce que 10 est égal à 5 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noProof="0" dirty="0"/>
              <a:t>Est-ce que 15 est inférieur à 20 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noProof="0" dirty="0"/>
              <a:t>Est-ce 8 est différent de 8 ?</a:t>
            </a:r>
          </a:p>
        </p:txBody>
      </p:sp>
    </p:spTree>
    <p:extLst>
      <p:ext uri="{BB962C8B-B14F-4D97-AF65-F5344CB8AC3E}">
        <p14:creationId xmlns:p14="http://schemas.microsoft.com/office/powerpoint/2010/main" val="3898388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94F8F-3639-C409-7A4C-7FA523B0D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 dirty="0"/>
              <a:t>Les opérateurs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1814B52-8036-17B6-80E2-D5FB34B523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4299595"/>
              </p:ext>
            </p:extLst>
          </p:nvPr>
        </p:nvGraphicFramePr>
        <p:xfrm>
          <a:off x="1066800" y="2131060"/>
          <a:ext cx="100584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483296282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46251114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46336028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171523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 noProof="0" dirty="0"/>
                        <a:t>Opérateur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noProof="0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noProof="0" dirty="0"/>
                        <a:t>Exemple (a = 10, b = 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noProof="0" dirty="0"/>
                        <a:t>Résultat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5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noProof="0" dirty="0"/>
                        <a:t>==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noProof="0" dirty="0"/>
                        <a:t>Égal 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noProof="0" dirty="0"/>
                        <a:t>a ==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noProof="0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23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noProof="0" dirty="0"/>
                        <a:t>!=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noProof="0" dirty="0"/>
                        <a:t>Différent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noProof="0" dirty="0"/>
                        <a:t>a !=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  <a:endParaRPr lang="fr-CA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620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noProof="0" dirty="0"/>
                        <a:t>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noProof="0" dirty="0"/>
                        <a:t>Supérieur 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noProof="0" dirty="0"/>
                        <a:t>a &gt;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  <a:endParaRPr lang="fr-CA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414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noProof="0" dirty="0"/>
                        <a:t>&lt;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noProof="0" dirty="0"/>
                        <a:t>Inférieur 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noProof="0" dirty="0"/>
                        <a:t>a &lt;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noProof="0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755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noProof="0" dirty="0"/>
                        <a:t>&gt;=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noProof="0" dirty="0"/>
                        <a:t>Supérieur ou égal 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noProof="0" dirty="0"/>
                        <a:t>a &gt;=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  <a:endParaRPr lang="fr-CA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389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noProof="0" dirty="0"/>
                        <a:t>&lt;=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noProof="0" dirty="0"/>
                        <a:t>Inférieur ou égal 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noProof="0" dirty="0"/>
                        <a:t>a &lt;=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noProof="0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083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4689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9D428-6DE7-9E9F-B8AA-31B7AE99B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 dirty="0"/>
              <a:t>Exemple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5407D4-50E5-C5E2-734B-0FBF136CDC81}"/>
              </a:ext>
            </a:extLst>
          </p:cNvPr>
          <p:cNvSpPr/>
          <p:nvPr/>
        </p:nvSpPr>
        <p:spPr>
          <a:xfrm>
            <a:off x="1097279" y="2174652"/>
            <a:ext cx="10058398" cy="151563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CA" sz="1600" noProof="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note : </a:t>
            </a:r>
            <a:r>
              <a:rPr lang="fr-CA" sz="1600" noProof="0" dirty="0" err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int</a:t>
            </a:r>
            <a:r>
              <a:rPr lang="fr-CA" sz="1600" noProof="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= 15</a:t>
            </a:r>
          </a:p>
          <a:p>
            <a:r>
              <a:rPr lang="fr-CA" sz="1600" noProof="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if note != 20:</a:t>
            </a:r>
          </a:p>
          <a:p>
            <a:r>
              <a:rPr lang="fr-CA" sz="1600" noProof="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   </a:t>
            </a:r>
            <a:r>
              <a:rPr lang="en-US" sz="1600" noProof="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print</a:t>
            </a:r>
            <a:r>
              <a:rPr lang="fr-CA" sz="1600" noProof="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("Vous n'avez pas la note maximale.")</a:t>
            </a:r>
          </a:p>
          <a:p>
            <a:r>
              <a:rPr lang="en-US" sz="1600" noProof="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else</a:t>
            </a:r>
            <a:r>
              <a:rPr lang="fr-CA" sz="1600" noProof="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:</a:t>
            </a:r>
          </a:p>
          <a:p>
            <a:r>
              <a:rPr lang="fr-CA" sz="1600" noProof="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   </a:t>
            </a:r>
            <a:r>
              <a:rPr lang="en-US" sz="1600" noProof="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print</a:t>
            </a:r>
            <a:r>
              <a:rPr lang="fr-CA" sz="1600" noProof="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("Félicitations, vous avez la note maximale !")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8D4C6A-5E50-BE96-E358-43B2D3DC0525}"/>
              </a:ext>
            </a:extLst>
          </p:cNvPr>
          <p:cNvSpPr/>
          <p:nvPr/>
        </p:nvSpPr>
        <p:spPr>
          <a:xfrm>
            <a:off x="1097278" y="4116615"/>
            <a:ext cx="10058399" cy="4572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dirty="0">
                <a:solidFill>
                  <a:schemeClr val="tx1"/>
                </a:solidFill>
              </a:rPr>
              <a:t>Vous n'avez pas la note maximale.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603EB9-DE11-EAD3-5B6A-42EEF15A30CC}"/>
              </a:ext>
            </a:extLst>
          </p:cNvPr>
          <p:cNvSpPr txBox="1"/>
          <p:nvPr/>
        </p:nvSpPr>
        <p:spPr>
          <a:xfrm>
            <a:off x="1097279" y="1771340"/>
            <a:ext cx="10058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Code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B19A2C5-7C01-973C-84FF-400B26BC1DBF}"/>
              </a:ext>
            </a:extLst>
          </p:cNvPr>
          <p:cNvSpPr txBox="1"/>
          <p:nvPr/>
        </p:nvSpPr>
        <p:spPr>
          <a:xfrm>
            <a:off x="1097278" y="3718784"/>
            <a:ext cx="10058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Résultat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1826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E7126-43FF-184B-3986-B92BFBFE8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9875C-942C-DF03-25C0-1534A3CB6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 dirty="0"/>
              <a:t>Exemple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A5430C-74D3-F1EF-F969-294BE3E7BD40}"/>
              </a:ext>
            </a:extLst>
          </p:cNvPr>
          <p:cNvSpPr/>
          <p:nvPr/>
        </p:nvSpPr>
        <p:spPr>
          <a:xfrm>
            <a:off x="1097278" y="2174652"/>
            <a:ext cx="10058399" cy="151563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CA" sz="160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vitesse : </a:t>
            </a:r>
            <a:r>
              <a:rPr lang="fr-CA" sz="1600" dirty="0" err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int</a:t>
            </a:r>
            <a:r>
              <a:rPr lang="fr-CA" sz="160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= 60</a:t>
            </a:r>
          </a:p>
          <a:p>
            <a:r>
              <a:rPr lang="fr-CA" sz="160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if vitesse &lt; 80:</a:t>
            </a:r>
          </a:p>
          <a:p>
            <a:r>
              <a:rPr lang="fr-CA" sz="160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   </a:t>
            </a:r>
            <a:r>
              <a:rPr lang="en-US" sz="1600" noProof="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print</a:t>
            </a:r>
            <a:r>
              <a:rPr lang="fr-CA" sz="160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("Vous respectez la limite de vitesse.")</a:t>
            </a:r>
          </a:p>
          <a:p>
            <a:r>
              <a:rPr lang="en-US" sz="1600" noProof="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else</a:t>
            </a:r>
            <a:r>
              <a:rPr lang="fr-CA" sz="160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:</a:t>
            </a:r>
          </a:p>
          <a:p>
            <a:r>
              <a:rPr lang="fr-CA" sz="160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   </a:t>
            </a:r>
            <a:r>
              <a:rPr lang="en-US" sz="1600" noProof="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print</a:t>
            </a:r>
            <a:r>
              <a:rPr lang="fr-CA" sz="1600" dirty="0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("Attention, vous roulez trop vite !")</a:t>
            </a:r>
            <a:endParaRPr lang="fr-CA" dirty="0">
              <a:solidFill>
                <a:schemeClr val="tx1"/>
              </a:solidFill>
              <a:latin typeface="Cascadia Mono" panose="020B0609020000020004" pitchFamily="49" charset="0"/>
              <a:cs typeface="Cascadia Mono" panose="020B0609020000020004" pitchFamily="49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9B7012-4C9C-A018-28CD-104C745AB5E6}"/>
              </a:ext>
            </a:extLst>
          </p:cNvPr>
          <p:cNvSpPr/>
          <p:nvPr/>
        </p:nvSpPr>
        <p:spPr>
          <a:xfrm>
            <a:off x="1097280" y="4116615"/>
            <a:ext cx="10058397" cy="4572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dirty="0">
                <a:solidFill>
                  <a:schemeClr val="tx1"/>
                </a:solidFill>
              </a:rPr>
              <a:t>Vous respectez la limite de vitesse.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2B7568-84DF-1F7A-035D-486990C24146}"/>
              </a:ext>
            </a:extLst>
          </p:cNvPr>
          <p:cNvSpPr txBox="1"/>
          <p:nvPr/>
        </p:nvSpPr>
        <p:spPr>
          <a:xfrm>
            <a:off x="1097279" y="1771340"/>
            <a:ext cx="10058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Code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823650-03C5-09FB-F692-9E7A039671FB}"/>
              </a:ext>
            </a:extLst>
          </p:cNvPr>
          <p:cNvSpPr txBox="1"/>
          <p:nvPr/>
        </p:nvSpPr>
        <p:spPr>
          <a:xfrm>
            <a:off x="1097278" y="3718784"/>
            <a:ext cx="10058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Résultat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989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5E83D-5405-19DE-3E90-9E1ED4AB9A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Opérateurs logiques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F3EC07-4A74-05DF-9D5B-AC43DB8CEF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9987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B7ED5-6081-4552-143E-CE686D138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 dirty="0"/>
              <a:t>Définition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55E38-AA6F-3407-EF8A-003E68515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noProof="0" dirty="0"/>
              <a:t>Les </a:t>
            </a:r>
            <a:r>
              <a:rPr lang="fr-CA" b="1" noProof="0" dirty="0"/>
              <a:t>opérateurs logiques</a:t>
            </a:r>
            <a:r>
              <a:rPr lang="fr-CA" noProof="0" dirty="0"/>
              <a:t>, aussi souvent appelés opérateurs "booléens", permettent de combiner plusieurs conditions et de prendre des décisions plus complexes en fonction de plusieurs critères.</a:t>
            </a:r>
          </a:p>
          <a:p>
            <a:r>
              <a:rPr lang="fr-CA" noProof="0" dirty="0"/>
              <a:t>Ils sont utilisés dans des </a:t>
            </a:r>
            <a:r>
              <a:rPr lang="fr-CA" b="1" noProof="0" dirty="0"/>
              <a:t>expressions booléennes </a:t>
            </a:r>
            <a:r>
              <a:rPr lang="fr-CA" noProof="0" dirty="0"/>
              <a:t>(retournant soit </a:t>
            </a:r>
            <a:r>
              <a:rPr lang="en-US" noProof="0" dirty="0"/>
              <a:t>True</a:t>
            </a:r>
            <a:r>
              <a:rPr lang="fr-CA" noProof="0" dirty="0"/>
              <a:t>, soit False) et sont souvent employés dans les structures de contrôle comme if, </a:t>
            </a:r>
            <a:r>
              <a:rPr lang="en-US" noProof="0" dirty="0"/>
              <a:t>while</a:t>
            </a:r>
            <a:r>
              <a:rPr lang="fr-CA" noProof="0" dirty="0"/>
              <a:t>, et les boucles.</a:t>
            </a:r>
          </a:p>
          <a:p>
            <a:r>
              <a:rPr lang="fr-CA" noProof="0" dirty="0"/>
              <a:t>En Python, les trois opérateurs logiques principaux sont 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noProof="0" dirty="0"/>
              <a:t>and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noProof="0" dirty="0"/>
              <a:t>or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noProof="0" dirty="0"/>
              <a:t>not</a:t>
            </a:r>
          </a:p>
        </p:txBody>
      </p:sp>
    </p:spTree>
    <p:extLst>
      <p:ext uri="{BB962C8B-B14F-4D97-AF65-F5344CB8AC3E}">
        <p14:creationId xmlns:p14="http://schemas.microsoft.com/office/powerpoint/2010/main" val="371015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DF669-0BED-075C-A8B8-AB2A49CF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 dirty="0"/>
              <a:t>L’opérateur « and »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CAEB5-C50C-47E4-9513-D173F2D9E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noProof="0" dirty="0"/>
              <a:t>L'opérateur </a:t>
            </a:r>
            <a:r>
              <a:rPr lang="fr-CA" b="1" noProof="0" dirty="0"/>
              <a:t>and</a:t>
            </a:r>
            <a:r>
              <a:rPr lang="fr-CA" noProof="0" dirty="0"/>
              <a:t> permet de vérifier si </a:t>
            </a:r>
            <a:r>
              <a:rPr lang="fr-CA" b="1" noProof="0" dirty="0"/>
              <a:t>toutes les conditions</a:t>
            </a:r>
            <a:r>
              <a:rPr lang="fr-CA" noProof="0" dirty="0"/>
              <a:t> dans une expression sont vraies.</a:t>
            </a:r>
          </a:p>
          <a:p>
            <a:r>
              <a:rPr lang="fr-CA" noProof="0" dirty="0"/>
              <a:t>L’opérateur retourne </a:t>
            </a:r>
            <a:r>
              <a:rPr lang="en-US" i="1" noProof="0" dirty="0"/>
              <a:t>True</a:t>
            </a:r>
            <a:r>
              <a:rPr lang="fr-CA" noProof="0" dirty="0"/>
              <a:t> si toutes les conditions sont vérifiées, sinon il retourne </a:t>
            </a:r>
            <a:r>
              <a:rPr lang="en-US" i="1" noProof="0" dirty="0"/>
              <a:t>False</a:t>
            </a:r>
            <a:r>
              <a:rPr lang="fr-CA" noProof="0" dirty="0"/>
              <a:t>.</a:t>
            </a:r>
          </a:p>
          <a:p>
            <a:endParaRPr lang="fr-CA" noProof="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EE1A19F-72B5-63D7-3D02-2A17E53006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9058573"/>
              </p:ext>
            </p:extLst>
          </p:nvPr>
        </p:nvGraphicFramePr>
        <p:xfrm>
          <a:off x="2062480" y="2930314"/>
          <a:ext cx="812799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2903708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12606855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700802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noProof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a and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869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0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839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0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54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75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211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73014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3980A-7495-0B48-BE10-09D03F6F0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F8E39-A7DF-4A32-0479-4B7076F55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 dirty="0"/>
              <a:t>Exemple « and »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4C6BD7-3D09-E67F-3EB3-EF62289E17BE}"/>
              </a:ext>
            </a:extLst>
          </p:cNvPr>
          <p:cNvSpPr/>
          <p:nvPr/>
        </p:nvSpPr>
        <p:spPr>
          <a:xfrm>
            <a:off x="1097278" y="2174652"/>
            <a:ext cx="10058399" cy="205331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identifiant_valide : bool = True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mot_de_passe_valide : bool = False</a:t>
            </a:r>
          </a:p>
          <a:p>
            <a:endParaRPr lang="fr-CA" sz="1600" noProof="1">
              <a:solidFill>
                <a:schemeClr val="tx1"/>
              </a:solidFill>
              <a:latin typeface="Cascadia Mono" panose="020B0609020000020004" pitchFamily="49" charset="0"/>
              <a:cs typeface="Cascadia Mono" panose="020B0609020000020004" pitchFamily="49" charset="0"/>
            </a:endParaRP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if identifiant_valide and mot_de_passe_valide: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   print("Accès autorisé.")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else: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   print("Accès refusé.")</a:t>
            </a:r>
            <a:endParaRPr lang="fr-CA" dirty="0">
              <a:solidFill>
                <a:schemeClr val="tx1"/>
              </a:solidFill>
              <a:latin typeface="Cascadia Mono" panose="020B0609020000020004" pitchFamily="49" charset="0"/>
              <a:cs typeface="Cascadia Mono" panose="020B0609020000020004" pitchFamily="49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DD6EB5-6AC7-DD3A-F739-9E00D3BB1CEA}"/>
              </a:ext>
            </a:extLst>
          </p:cNvPr>
          <p:cNvSpPr/>
          <p:nvPr/>
        </p:nvSpPr>
        <p:spPr>
          <a:xfrm>
            <a:off x="1097278" y="4665260"/>
            <a:ext cx="10058399" cy="4572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dirty="0">
                <a:solidFill>
                  <a:schemeClr val="tx1"/>
                </a:solidFill>
              </a:rPr>
              <a:t>Accès refusé.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525153-4F99-6DBD-A3AA-D8F66B2F08B9}"/>
              </a:ext>
            </a:extLst>
          </p:cNvPr>
          <p:cNvSpPr txBox="1"/>
          <p:nvPr/>
        </p:nvSpPr>
        <p:spPr>
          <a:xfrm>
            <a:off x="1097279" y="1771340"/>
            <a:ext cx="10058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Code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E985D2-CDC0-2714-8A96-2EA65B9AE36D}"/>
              </a:ext>
            </a:extLst>
          </p:cNvPr>
          <p:cNvSpPr txBox="1"/>
          <p:nvPr/>
        </p:nvSpPr>
        <p:spPr>
          <a:xfrm>
            <a:off x="1097278" y="4261948"/>
            <a:ext cx="9936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Résultat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9284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1E786-F0C9-C123-7F33-534822C73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L’opérateur « or »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2580D-D9AC-CC31-778A-74EBD5266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L'opérateur </a:t>
            </a:r>
            <a:r>
              <a:rPr lang="fr-CA" b="1" dirty="0"/>
              <a:t>or</a:t>
            </a:r>
            <a:r>
              <a:rPr lang="fr-CA" dirty="0"/>
              <a:t> permet de vérifier si </a:t>
            </a:r>
            <a:r>
              <a:rPr lang="fr-CA" b="1" dirty="0"/>
              <a:t>au moins une condition </a:t>
            </a:r>
            <a:r>
              <a:rPr lang="fr-CA" dirty="0"/>
              <a:t>dans une expression est vraie.</a:t>
            </a:r>
          </a:p>
          <a:p>
            <a:r>
              <a:rPr lang="fr-CA" dirty="0"/>
              <a:t>L’opérateur retourne </a:t>
            </a:r>
            <a:r>
              <a:rPr lang="en-US" i="1" noProof="0" dirty="0"/>
              <a:t>True</a:t>
            </a:r>
            <a:r>
              <a:rPr lang="fr-CA" dirty="0"/>
              <a:t> si au moins une condition est vérifiée, sinon il retourne </a:t>
            </a:r>
            <a:r>
              <a:rPr lang="en-US" i="1" noProof="0" dirty="0"/>
              <a:t>False</a:t>
            </a:r>
            <a:r>
              <a:rPr lang="fr-CA" dirty="0"/>
              <a:t>.</a:t>
            </a:r>
          </a:p>
          <a:p>
            <a:endParaRPr lang="fr-CA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40187B6-D65B-B9BA-8602-8FB4C3A12F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458098"/>
              </p:ext>
            </p:extLst>
          </p:nvPr>
        </p:nvGraphicFramePr>
        <p:xfrm>
          <a:off x="2032000" y="2930314"/>
          <a:ext cx="812799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96788657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90551007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868358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noProof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a or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338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0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4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0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991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15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3246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09754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4E6A9-C2A8-1425-4A25-37133B02D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01FDA-1804-777C-6398-0234ACDC9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 dirty="0"/>
              <a:t>Exemple « or »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268175-63A9-826A-7E6D-0022F77FC81B}"/>
              </a:ext>
            </a:extLst>
          </p:cNvPr>
          <p:cNvSpPr/>
          <p:nvPr/>
        </p:nvSpPr>
        <p:spPr>
          <a:xfrm>
            <a:off x="1097278" y="2174652"/>
            <a:ext cx="10058399" cy="205331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age : int = 16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autorisation_parentale : bool = True</a:t>
            </a:r>
          </a:p>
          <a:p>
            <a:endParaRPr lang="fr-CA" sz="1600" noProof="1">
              <a:solidFill>
                <a:schemeClr val="tx1"/>
              </a:solidFill>
              <a:latin typeface="Cascadia Mono" panose="020B0609020000020004" pitchFamily="49" charset="0"/>
              <a:cs typeface="Cascadia Mono" panose="020B0609020000020004" pitchFamily="49" charset="0"/>
            </a:endParaRP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if age &gt;= 18 or autorisation_parentale: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   print("Vous pouvez participer à la compétition.")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else:</a:t>
            </a:r>
          </a:p>
          <a:p>
            <a:r>
              <a:rPr lang="fr-CA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   print("Vous ne pouvez pas participer.")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0834CF-3694-CB46-B5A3-1A2A7CA2DF6F}"/>
              </a:ext>
            </a:extLst>
          </p:cNvPr>
          <p:cNvSpPr/>
          <p:nvPr/>
        </p:nvSpPr>
        <p:spPr>
          <a:xfrm>
            <a:off x="1097278" y="4665260"/>
            <a:ext cx="10058399" cy="4572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dirty="0">
                <a:solidFill>
                  <a:schemeClr val="tx1"/>
                </a:solidFill>
              </a:rPr>
              <a:t>Vous pouvez participer à la compétition.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BA6458-86C9-9E9B-7198-FB511D7E8B5F}"/>
              </a:ext>
            </a:extLst>
          </p:cNvPr>
          <p:cNvSpPr txBox="1"/>
          <p:nvPr/>
        </p:nvSpPr>
        <p:spPr>
          <a:xfrm>
            <a:off x="1097278" y="1771340"/>
            <a:ext cx="10058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Code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9935AC-B65F-7570-C825-87A4DA357378}"/>
              </a:ext>
            </a:extLst>
          </p:cNvPr>
          <p:cNvSpPr txBox="1"/>
          <p:nvPr/>
        </p:nvSpPr>
        <p:spPr>
          <a:xfrm>
            <a:off x="1097278" y="4261948"/>
            <a:ext cx="10058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Résultat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544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767F3-0568-AEEB-12AF-94858C608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L’opérateur « not »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F801B-2242-6084-9695-5812848AF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L'opérateur </a:t>
            </a:r>
            <a:r>
              <a:rPr lang="fr-CA" b="1" dirty="0"/>
              <a:t>not</a:t>
            </a:r>
            <a:r>
              <a:rPr lang="fr-CA" dirty="0"/>
              <a:t> est utilisé pour </a:t>
            </a:r>
            <a:r>
              <a:rPr lang="fr-CA" b="1" dirty="0"/>
              <a:t>inverser</a:t>
            </a:r>
            <a:r>
              <a:rPr lang="fr-CA" dirty="0"/>
              <a:t> une valeur booléenne.</a:t>
            </a:r>
          </a:p>
          <a:p>
            <a:r>
              <a:rPr lang="fr-CA" dirty="0"/>
              <a:t>Si l'expression initiale retourne </a:t>
            </a:r>
            <a:r>
              <a:rPr lang="en-US" i="1" noProof="0" dirty="0"/>
              <a:t>True</a:t>
            </a:r>
            <a:r>
              <a:rPr lang="fr-CA" dirty="0"/>
              <a:t>, alors </a:t>
            </a:r>
            <a:r>
              <a:rPr lang="fr-CA" b="1" dirty="0"/>
              <a:t>not</a:t>
            </a:r>
            <a:r>
              <a:rPr lang="fr-CA" dirty="0"/>
              <a:t> la transforme en </a:t>
            </a:r>
            <a:r>
              <a:rPr lang="en-US" i="1" noProof="0" dirty="0"/>
              <a:t>False</a:t>
            </a:r>
            <a:r>
              <a:rPr lang="fr-CA" dirty="0"/>
              <a:t>, et vice-versa.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367A2B0-ABFF-49D2-B694-3D099AD7D6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083305"/>
              </p:ext>
            </p:extLst>
          </p:nvPr>
        </p:nvGraphicFramePr>
        <p:xfrm>
          <a:off x="2062480" y="2872740"/>
          <a:ext cx="8128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66188319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388478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noProof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not 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53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0" dirty="0"/>
                        <a:t>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732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1547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0598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690CD-2E01-A597-BE3E-0963E2672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394F0-F60F-E2B8-1B24-1B49D9325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 dirty="0"/>
              <a:t>Exemple « </a:t>
            </a:r>
            <a:r>
              <a:rPr lang="fr-CA" dirty="0"/>
              <a:t>not</a:t>
            </a:r>
            <a:r>
              <a:rPr lang="fr-CA" noProof="0" dirty="0"/>
              <a:t> »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34B311-A98A-C0FB-F803-CC1A1A9A1742}"/>
              </a:ext>
            </a:extLst>
          </p:cNvPr>
          <p:cNvSpPr/>
          <p:nvPr/>
        </p:nvSpPr>
        <p:spPr>
          <a:xfrm>
            <a:off x="1097278" y="2174652"/>
            <a:ext cx="10058399" cy="177265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carte_acces_valide : bool = False</a:t>
            </a:r>
          </a:p>
          <a:p>
            <a:endParaRPr lang="en-US" sz="1600" noProof="1">
              <a:solidFill>
                <a:schemeClr val="tx1"/>
              </a:solidFill>
              <a:latin typeface="Cascadia Mono" panose="020B0609020000020004" pitchFamily="49" charset="0"/>
              <a:cs typeface="Cascadia Mono" panose="020B0609020000020004" pitchFamily="49" charset="0"/>
            </a:endParaRPr>
          </a:p>
          <a:p>
            <a:r>
              <a:rPr lang="en-US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if not carte_acces_valide:</a:t>
            </a:r>
          </a:p>
          <a:p>
            <a:r>
              <a:rPr lang="en-US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   print("Carte invalide, accès refusé.")</a:t>
            </a:r>
          </a:p>
          <a:p>
            <a:r>
              <a:rPr lang="en-US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else:</a:t>
            </a:r>
          </a:p>
          <a:p>
            <a:r>
              <a:rPr lang="en-US" sz="1600" noProof="1">
                <a:solidFill>
                  <a:schemeClr val="tx1"/>
                </a:solidFill>
                <a:latin typeface="Cascadia Mono" panose="020B0609020000020004" pitchFamily="49" charset="0"/>
                <a:cs typeface="Cascadia Mono" panose="020B0609020000020004" pitchFamily="49" charset="0"/>
              </a:rPr>
              <a:t>    print("Accès autorisé.")</a:t>
            </a:r>
            <a:endParaRPr lang="en-US" noProof="1">
              <a:solidFill>
                <a:schemeClr val="tx1"/>
              </a:solidFill>
              <a:latin typeface="Cascadia Mono" panose="020B0609020000020004" pitchFamily="49" charset="0"/>
              <a:cs typeface="Cascadia Mono" panose="020B0609020000020004" pitchFamily="49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7D7255-4CC9-B0A2-BB5F-A94F99A8177A}"/>
              </a:ext>
            </a:extLst>
          </p:cNvPr>
          <p:cNvSpPr/>
          <p:nvPr/>
        </p:nvSpPr>
        <p:spPr>
          <a:xfrm>
            <a:off x="1097278" y="4400849"/>
            <a:ext cx="10058399" cy="4572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dirty="0">
                <a:solidFill>
                  <a:schemeClr val="tx1"/>
                </a:solidFill>
              </a:rPr>
              <a:t>Carte invalide, accès refusé.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4900E7-5BA3-2152-4910-1F2C0BE463A8}"/>
              </a:ext>
            </a:extLst>
          </p:cNvPr>
          <p:cNvSpPr txBox="1"/>
          <p:nvPr/>
        </p:nvSpPr>
        <p:spPr>
          <a:xfrm>
            <a:off x="1097278" y="1771340"/>
            <a:ext cx="10058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Code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CF412C-3BD0-E2DE-43F3-840CD3C92279}"/>
              </a:ext>
            </a:extLst>
          </p:cNvPr>
          <p:cNvSpPr txBox="1"/>
          <p:nvPr/>
        </p:nvSpPr>
        <p:spPr>
          <a:xfrm>
            <a:off x="1097278" y="3989414"/>
            <a:ext cx="10058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Résultat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5340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7C53D-6EDB-BA1D-D18B-4B3B0FF90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Résumé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BC1746C-FAE2-086A-643A-B614D3B6B3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113675"/>
              </p:ext>
            </p:extLst>
          </p:nvPr>
        </p:nvGraphicFramePr>
        <p:xfrm>
          <a:off x="1066800" y="2687320"/>
          <a:ext cx="10058400" cy="229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28283995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467068554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30152877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403008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 dirty="0"/>
                        <a:t>Opérateur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Exemple (a = 10, b = 5)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Résultat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408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/>
                        <a:t>and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Vrai si les deux conditions sont vraies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(a &gt; 5 and b &gt; 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011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/>
                        <a:t>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Vrai si au moins une des conditions est vraie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(a &gt; 15 or b &gt; 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581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/>
                        <a:t>not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Inverse la valeur booléenne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not (a &gt; 5)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018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87765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6F37A-427D-48A2-D7E0-E02B47465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1809B-331C-E905-8FA2-A70A3BBA5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 dirty="0"/>
              <a:t>Utilisation combinée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BEC9DD-3C91-6080-0D54-8CCCB544489F}"/>
              </a:ext>
            </a:extLst>
          </p:cNvPr>
          <p:cNvSpPr/>
          <p:nvPr/>
        </p:nvSpPr>
        <p:spPr>
          <a:xfrm>
            <a:off x="1127758" y="2663541"/>
            <a:ext cx="10058399" cy="227965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noProof="1">
                <a:solidFill>
                  <a:schemeClr val="tx1"/>
                </a:solidFill>
              </a:rPr>
              <a:t>age = 17</a:t>
            </a:r>
          </a:p>
          <a:p>
            <a:r>
              <a:rPr lang="en-US" noProof="1">
                <a:solidFill>
                  <a:schemeClr val="tx1"/>
                </a:solidFill>
              </a:rPr>
              <a:t>diplome = True</a:t>
            </a:r>
          </a:p>
          <a:p>
            <a:r>
              <a:rPr lang="en-US" noProof="1">
                <a:solidFill>
                  <a:schemeClr val="tx1"/>
                </a:solidFill>
              </a:rPr>
              <a:t>lettre_recommandation = False</a:t>
            </a:r>
          </a:p>
          <a:p>
            <a:endParaRPr lang="en-US" noProof="1">
              <a:solidFill>
                <a:schemeClr val="tx1"/>
              </a:solidFill>
            </a:endParaRPr>
          </a:p>
          <a:p>
            <a:r>
              <a:rPr lang="en-US" noProof="1">
                <a:solidFill>
                  <a:schemeClr val="tx1"/>
                </a:solidFill>
              </a:rPr>
              <a:t>if (age &gt;= 18 and diplome) or lettre_recommandation:</a:t>
            </a:r>
          </a:p>
          <a:p>
            <a:r>
              <a:rPr lang="en-US" noProof="1">
                <a:solidFill>
                  <a:schemeClr val="tx1"/>
                </a:solidFill>
              </a:rPr>
              <a:t>    print("Admission acceptée.")</a:t>
            </a:r>
          </a:p>
          <a:p>
            <a:r>
              <a:rPr lang="en-US" noProof="1">
                <a:solidFill>
                  <a:schemeClr val="tx1"/>
                </a:solidFill>
              </a:rPr>
              <a:t>else:</a:t>
            </a:r>
          </a:p>
          <a:p>
            <a:r>
              <a:rPr lang="en-US" noProof="1">
                <a:solidFill>
                  <a:schemeClr val="tx1"/>
                </a:solidFill>
              </a:rPr>
              <a:t>    print("Admission refusée.")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240EF2-0F0A-21DA-F1A8-3317CF7AA2DC}"/>
              </a:ext>
            </a:extLst>
          </p:cNvPr>
          <p:cNvSpPr/>
          <p:nvPr/>
        </p:nvSpPr>
        <p:spPr>
          <a:xfrm>
            <a:off x="1127757" y="5466061"/>
            <a:ext cx="10058399" cy="4572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dirty="0">
                <a:solidFill>
                  <a:schemeClr val="tx1"/>
                </a:solidFill>
              </a:rPr>
              <a:t>Admission refusée.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5D14D0-9B0D-8C55-AA60-A2019A54259D}"/>
              </a:ext>
            </a:extLst>
          </p:cNvPr>
          <p:cNvSpPr txBox="1"/>
          <p:nvPr/>
        </p:nvSpPr>
        <p:spPr>
          <a:xfrm>
            <a:off x="1127758" y="2217441"/>
            <a:ext cx="10058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Code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379155-0A24-83C0-91B8-A7A6C2B0D9D1}"/>
              </a:ext>
            </a:extLst>
          </p:cNvPr>
          <p:cNvSpPr txBox="1"/>
          <p:nvPr/>
        </p:nvSpPr>
        <p:spPr>
          <a:xfrm>
            <a:off x="1127757" y="5019961"/>
            <a:ext cx="10058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Résultat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9BADE4-8609-9FDC-1CAC-FB3C9852C95E}"/>
              </a:ext>
            </a:extLst>
          </p:cNvPr>
          <p:cNvSpPr txBox="1"/>
          <p:nvPr/>
        </p:nvSpPr>
        <p:spPr>
          <a:xfrm>
            <a:off x="1127758" y="1814128"/>
            <a:ext cx="8583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On peut combiner plusieurs opérateurs pour formuler des conditions plus complexes.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9554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DF6F14-9ADF-4638-9780-E353AD9AC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Priorités d’évaluation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13B6C0-F124-3560-C344-4109EA271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Voici une table de priorité d’évaluation des divers opérateurs Python vus jusqu’à présent:</a:t>
            </a:r>
          </a:p>
          <a:p>
            <a:endParaRPr lang="fr-CA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ED26511-E65B-F234-7478-276F4FDF06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796166"/>
              </p:ext>
            </p:extLst>
          </p:nvPr>
        </p:nvGraphicFramePr>
        <p:xfrm>
          <a:off x="1097280" y="2410679"/>
          <a:ext cx="81280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18260373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323067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Opérateur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Description</a:t>
                      </a:r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821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Parenthèses</a:t>
                      </a:r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583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*, /, //, %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Opérateurs arithmétiques – multiplication et division</a:t>
                      </a:r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756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+, -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Opérateurs arithmétiques – addition et soustraction</a:t>
                      </a:r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748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==, !=, &gt;, &gt;=, &lt;, &lt;=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Opérateurs de comparaison</a:t>
                      </a:r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788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not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Opérateur logique – négation</a:t>
                      </a:r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161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and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Opérateur logique – conjonction</a:t>
                      </a:r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530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or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Opérateur logique - disjonction</a:t>
                      </a:r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337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4242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51D0-695D-0FEA-A858-911B7C6B7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Exercices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B3C96-82A8-FE02-7943-BCC95EECF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Déterminer si les expressions suivantes retournent </a:t>
            </a:r>
            <a:r>
              <a:rPr lang="en-US" noProof="0" dirty="0"/>
              <a:t>True</a:t>
            </a:r>
            <a:r>
              <a:rPr lang="fr-CA" dirty="0"/>
              <a:t> ou False.</a:t>
            </a:r>
          </a:p>
          <a:p>
            <a:r>
              <a:rPr lang="en-US" dirty="0"/>
              <a:t>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80C0356-2B58-5262-0DAD-AD31E6CC19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972817"/>
              </p:ext>
            </p:extLst>
          </p:nvPr>
        </p:nvGraphicFramePr>
        <p:xfrm>
          <a:off x="1097280" y="2231595"/>
          <a:ext cx="100584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123418896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2224467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 dirty="0"/>
                        <a:t>Expression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Résultat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809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/>
                        <a:t>4 &gt; 2 and 3 &lt; 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896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/>
                        <a:t>7 == 7 or 5 != 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969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/>
                        <a:t>not (10 &lt;= 10)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24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("chat" != "</a:t>
                      </a:r>
                      <a:r>
                        <a:rPr lang="fr-FR" sz="18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chien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") and (2 + 2 == 4)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69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(8 &gt;= 8) and (3 &gt; 5)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854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(5 &lt; 3) or (7 &gt; 6 and 1 == 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85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not (5 != 5 or 2 &lt; 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997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(6 &lt;= 6 or 4 &gt; 9) and (2 + 3 == 5)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076752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F1780506-8974-4C70-08E2-E50CE2ABA41A}"/>
              </a:ext>
            </a:extLst>
          </p:cNvPr>
          <p:cNvSpPr/>
          <p:nvPr/>
        </p:nvSpPr>
        <p:spPr>
          <a:xfrm>
            <a:off x="6126480" y="2625833"/>
            <a:ext cx="778598" cy="30664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9FBF85-24A4-F072-7D21-E7F67945BD4E}"/>
              </a:ext>
            </a:extLst>
          </p:cNvPr>
          <p:cNvSpPr/>
          <p:nvPr/>
        </p:nvSpPr>
        <p:spPr>
          <a:xfrm>
            <a:off x="6126480" y="3011694"/>
            <a:ext cx="778598" cy="30664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78690B-8CE7-0CCF-72A3-5B84371B8A7C}"/>
              </a:ext>
            </a:extLst>
          </p:cNvPr>
          <p:cNvSpPr/>
          <p:nvPr/>
        </p:nvSpPr>
        <p:spPr>
          <a:xfrm>
            <a:off x="6126480" y="3386339"/>
            <a:ext cx="778598" cy="30664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ED440D-140C-90CA-4416-3E7A9BB542AA}"/>
              </a:ext>
            </a:extLst>
          </p:cNvPr>
          <p:cNvSpPr/>
          <p:nvPr/>
        </p:nvSpPr>
        <p:spPr>
          <a:xfrm>
            <a:off x="6126480" y="3747052"/>
            <a:ext cx="778598" cy="30664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366CE1-F320-3146-A432-136615F1F9C1}"/>
              </a:ext>
            </a:extLst>
          </p:cNvPr>
          <p:cNvSpPr/>
          <p:nvPr/>
        </p:nvSpPr>
        <p:spPr>
          <a:xfrm>
            <a:off x="6126480" y="4107765"/>
            <a:ext cx="778598" cy="30664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1F5374-65FA-36DE-EAB6-48BFCE74AD08}"/>
              </a:ext>
            </a:extLst>
          </p:cNvPr>
          <p:cNvSpPr/>
          <p:nvPr/>
        </p:nvSpPr>
        <p:spPr>
          <a:xfrm>
            <a:off x="6126480" y="4475507"/>
            <a:ext cx="778598" cy="30664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BD727B-FA09-C83D-E30C-282066FA3D2D}"/>
              </a:ext>
            </a:extLst>
          </p:cNvPr>
          <p:cNvSpPr/>
          <p:nvPr/>
        </p:nvSpPr>
        <p:spPr>
          <a:xfrm>
            <a:off x="6126480" y="4861368"/>
            <a:ext cx="778598" cy="30664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AC7671-84F0-2930-AE5C-5A88D4359550}"/>
              </a:ext>
            </a:extLst>
          </p:cNvPr>
          <p:cNvSpPr/>
          <p:nvPr/>
        </p:nvSpPr>
        <p:spPr>
          <a:xfrm>
            <a:off x="6126480" y="5229110"/>
            <a:ext cx="778598" cy="30664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35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C377D-ABF1-6391-13C9-179F11CF6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Résumé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C77C4-1325-0EE5-CAE0-EAFD4654B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CA" dirty="0"/>
              <a:t> Opérateurs de comparaison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Comparer deux valeurs et déterminer leur relation.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==, !=, &gt;, &lt;, &gt;=, &lt;=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fr-FR" dirty="0"/>
              <a:t>Opérateurs </a:t>
            </a:r>
            <a:r>
              <a:rPr lang="fr-CA" noProof="0" dirty="0"/>
              <a:t>logiques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Combiner plusieurs conditions; prendre des décisions plus complexes en fonction de plusieurs critères.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and, or, not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A" dirty="0"/>
              <a:t> L’alternative de base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CA" dirty="0"/>
              <a:t>Mécanisme de contrôle du flux d'exécution qui permet à un programme de prendre des décisions en fonction de certaines conditions.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noProof="0" dirty="0"/>
              <a:t>if, else, </a:t>
            </a:r>
            <a:r>
              <a:rPr lang="en-US" noProof="0" dirty="0" err="1"/>
              <a:t>elif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67374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4B079-164D-88D3-694E-6C3C987045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Laboratoire #2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441B7E-F21E-EE02-43AB-A81C0FB7D9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12201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513</TotalTime>
  <Words>1567</Words>
  <Application>Microsoft Office PowerPoint</Application>
  <PresentationFormat>Grand écran</PresentationFormat>
  <Paragraphs>322</Paragraphs>
  <Slides>33</Slides>
  <Notes>0</Notes>
  <HiddenSlides>3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Cascadia Mono</vt:lpstr>
      <vt:lpstr>Retrospect</vt:lpstr>
      <vt:lpstr>Cours 3</vt:lpstr>
      <vt:lpstr>Contenu du cours</vt:lpstr>
      <vt:lpstr>Retour sur le dernier cours</vt:lpstr>
      <vt:lpstr>Retour sur le dernier cours</vt:lpstr>
      <vt:lpstr>Alternative de base</vt:lpstr>
      <vt:lpstr>Définition</vt:lpstr>
      <vt:lpstr>Syntaxe</vt:lpstr>
      <vt:lpstr>Schéma du SI</vt:lpstr>
      <vt:lpstr>Schéma du SI-SINON</vt:lpstr>
      <vt:lpstr>Exemple</vt:lpstr>
      <vt:lpstr>Bloc d’instructions</vt:lpstr>
      <vt:lpstr>Évaluation des conditions</vt:lpstr>
      <vt:lpstr>Exemple avec plusieurs conditions</vt:lpstr>
      <vt:lpstr>Cas particulier : une condition unique</vt:lpstr>
      <vt:lpstr>Opérateurs de comparaison</vt:lpstr>
      <vt:lpstr>Définition</vt:lpstr>
      <vt:lpstr>Les opérateurs</vt:lpstr>
      <vt:lpstr>Exemple 1</vt:lpstr>
      <vt:lpstr>Exemple 2</vt:lpstr>
      <vt:lpstr>Opérateurs logiques</vt:lpstr>
      <vt:lpstr>Définition</vt:lpstr>
      <vt:lpstr>L’opérateur « and »</vt:lpstr>
      <vt:lpstr>Exemple « and »</vt:lpstr>
      <vt:lpstr>L’opérateur « or »</vt:lpstr>
      <vt:lpstr>Exemple « or »</vt:lpstr>
      <vt:lpstr>L’opérateur « not »</vt:lpstr>
      <vt:lpstr>Exemple « not »</vt:lpstr>
      <vt:lpstr>Résumé</vt:lpstr>
      <vt:lpstr>Utilisation combinée</vt:lpstr>
      <vt:lpstr>Priorités d’évaluation</vt:lpstr>
      <vt:lpstr>Exercices</vt:lpstr>
      <vt:lpstr>Résumé</vt:lpstr>
      <vt:lpstr>Laboratoire #2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Jonathan Roy</dc:creator>
  <cp:lastModifiedBy>Mathieu Levesque</cp:lastModifiedBy>
  <cp:revision>20</cp:revision>
  <dcterms:created xsi:type="dcterms:W3CDTF">2025-09-06T18:48:59Z</dcterms:created>
  <dcterms:modified xsi:type="dcterms:W3CDTF">2026-09-09T14:36:44Z</dcterms:modified>
</cp:coreProperties>
</file>