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Oswald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Oswald-bold.fntdata"/><Relationship Id="rId9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5f5e2dbf93664e3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5f5e2dbf93664e3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5f5e2dbf93664e3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5f5e2dbf93664e3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5f5e2dbf93664e3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h5f5e2dbf93664e3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2250" y="3095911"/>
            <a:ext cx="811200" cy="1480200"/>
          </a:xfrm>
          <a:prstGeom prst="can">
            <a:avLst>
              <a:gd fmla="val 25000" name="adj"/>
            </a:avLst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basse</a:t>
            </a:r>
            <a:endParaRPr sz="1200"/>
          </a:p>
        </p:txBody>
      </p:sp>
      <p:sp>
        <p:nvSpPr>
          <p:cNvPr id="55" name="Google Shape;55;p13"/>
          <p:cNvSpPr/>
          <p:nvPr/>
        </p:nvSpPr>
        <p:spPr>
          <a:xfrm>
            <a:off x="452250" y="1816398"/>
            <a:ext cx="811200" cy="1480200"/>
          </a:xfrm>
          <a:prstGeom prst="can">
            <a:avLst>
              <a:gd fmla="val 25000" name="adj"/>
            </a:avLst>
          </a:prstGeom>
          <a:solidFill>
            <a:srgbClr val="00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normale</a:t>
            </a:r>
            <a:endParaRPr sz="1200"/>
          </a:p>
        </p:txBody>
      </p:sp>
      <p:sp>
        <p:nvSpPr>
          <p:cNvPr id="56" name="Google Shape;56;p13"/>
          <p:cNvSpPr/>
          <p:nvPr/>
        </p:nvSpPr>
        <p:spPr>
          <a:xfrm>
            <a:off x="453489" y="528456"/>
            <a:ext cx="811200" cy="1480200"/>
          </a:xfrm>
          <a:prstGeom prst="can">
            <a:avLst>
              <a:gd fmla="val 25000" name="adj"/>
            </a:avLst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élevé</a:t>
            </a:r>
            <a:endParaRPr sz="1200"/>
          </a:p>
        </p:txBody>
      </p:sp>
      <p:sp>
        <p:nvSpPr>
          <p:cNvPr id="57" name="Google Shape;57;p13"/>
          <p:cNvSpPr/>
          <p:nvPr/>
        </p:nvSpPr>
        <p:spPr>
          <a:xfrm>
            <a:off x="3242500" y="728200"/>
            <a:ext cx="4737300" cy="239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message = ""</a:t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if glycemie &gt; 1:</a:t>
            </a:r>
            <a:endParaRPr sz="11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elevee"</a:t>
            </a:r>
            <a:endParaRPr sz="11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elif glycemie &lt; 0.7:</a:t>
            </a:r>
            <a:endParaRPr sz="11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basse"</a:t>
            </a:r>
            <a:endParaRPr sz="11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else:</a:t>
            </a:r>
            <a:endParaRPr sz="11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parfaite"</a:t>
            </a:r>
            <a:endParaRPr sz="11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print(message)</a:t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1609750" y="1111475"/>
            <a:ext cx="513600" cy="43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59" name="Google Shape;59;p13"/>
          <p:cNvSpPr/>
          <p:nvPr/>
        </p:nvSpPr>
        <p:spPr>
          <a:xfrm>
            <a:off x="1609750" y="3626075"/>
            <a:ext cx="513600" cy="4371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</a:t>
            </a:r>
            <a:endParaRPr b="1"/>
          </a:p>
        </p:txBody>
      </p:sp>
      <p:sp>
        <p:nvSpPr>
          <p:cNvPr id="60" name="Google Shape;60;p13"/>
          <p:cNvSpPr/>
          <p:nvPr/>
        </p:nvSpPr>
        <p:spPr>
          <a:xfrm>
            <a:off x="1609750" y="2330675"/>
            <a:ext cx="513600" cy="4371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/>
          <p:nvPr/>
        </p:nvSpPr>
        <p:spPr>
          <a:xfrm>
            <a:off x="3242500" y="728200"/>
            <a:ext cx="4737300" cy="239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message = ""</a:t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if glycemie &lt; 0.7:</a:t>
            </a:r>
            <a:endParaRPr sz="11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basse"</a:t>
            </a:r>
            <a:endParaRPr sz="11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elif glycemie &lt; 1:</a:t>
            </a:r>
            <a:endParaRPr sz="11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parfaite"</a:t>
            </a:r>
            <a:endParaRPr sz="11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else :</a:t>
            </a:r>
            <a:endParaRPr sz="11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elevee"</a:t>
            </a:r>
            <a:endParaRPr sz="11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rgbClr val="BBBEB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print(message)</a:t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1609750" y="1111475"/>
            <a:ext cx="513600" cy="43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</a:t>
            </a:r>
            <a:endParaRPr b="1"/>
          </a:p>
        </p:txBody>
      </p:sp>
      <p:sp>
        <p:nvSpPr>
          <p:cNvPr id="67" name="Google Shape;67;p14"/>
          <p:cNvSpPr/>
          <p:nvPr/>
        </p:nvSpPr>
        <p:spPr>
          <a:xfrm>
            <a:off x="1609750" y="3626075"/>
            <a:ext cx="513600" cy="4371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68" name="Google Shape;68;p14"/>
          <p:cNvSpPr/>
          <p:nvPr/>
        </p:nvSpPr>
        <p:spPr>
          <a:xfrm>
            <a:off x="1609750" y="2330675"/>
            <a:ext cx="513600" cy="4371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</a:t>
            </a:r>
            <a:endParaRPr b="1"/>
          </a:p>
        </p:txBody>
      </p:sp>
      <p:sp>
        <p:nvSpPr>
          <p:cNvPr id="69" name="Google Shape;69;p14"/>
          <p:cNvSpPr/>
          <p:nvPr/>
        </p:nvSpPr>
        <p:spPr>
          <a:xfrm>
            <a:off x="452250" y="3095911"/>
            <a:ext cx="811200" cy="1480200"/>
          </a:xfrm>
          <a:prstGeom prst="can">
            <a:avLst>
              <a:gd fmla="val 25000" name="adj"/>
            </a:avLst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basse</a:t>
            </a:r>
            <a:endParaRPr sz="1200"/>
          </a:p>
        </p:txBody>
      </p:sp>
      <p:sp>
        <p:nvSpPr>
          <p:cNvPr id="70" name="Google Shape;70;p14"/>
          <p:cNvSpPr/>
          <p:nvPr/>
        </p:nvSpPr>
        <p:spPr>
          <a:xfrm>
            <a:off x="452250" y="1816398"/>
            <a:ext cx="811200" cy="1480200"/>
          </a:xfrm>
          <a:prstGeom prst="can">
            <a:avLst>
              <a:gd fmla="val 25000" name="adj"/>
            </a:avLst>
          </a:prstGeom>
          <a:solidFill>
            <a:srgbClr val="00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normale</a:t>
            </a:r>
            <a:endParaRPr sz="1200"/>
          </a:p>
        </p:txBody>
      </p:sp>
      <p:sp>
        <p:nvSpPr>
          <p:cNvPr id="71" name="Google Shape;71;p14"/>
          <p:cNvSpPr/>
          <p:nvPr/>
        </p:nvSpPr>
        <p:spPr>
          <a:xfrm>
            <a:off x="453489" y="528456"/>
            <a:ext cx="811200" cy="1480200"/>
          </a:xfrm>
          <a:prstGeom prst="can">
            <a:avLst>
              <a:gd fmla="val 25000" name="adj"/>
            </a:avLst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élevé</a:t>
            </a:r>
            <a:endParaRPr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3242500" y="728200"/>
            <a:ext cx="4737300" cy="23991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message = ""</a:t>
            </a:r>
            <a:endParaRPr sz="10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if glycemie &gt; 1:</a:t>
            </a:r>
            <a:endParaRPr sz="10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FF00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elevee"</a:t>
            </a:r>
            <a:endParaRPr sz="1050">
              <a:highlight>
                <a:srgbClr val="FF00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elif glycemie &gt; 0.7:</a:t>
            </a:r>
            <a:endParaRPr sz="10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00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parfaite"</a:t>
            </a:r>
            <a:endParaRPr sz="1050">
              <a:highlight>
                <a:srgbClr val="00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else :</a:t>
            </a:r>
            <a:endParaRPr sz="10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highlight>
                  <a:srgbClr val="FFFF00"/>
                </a:highlight>
                <a:latin typeface="Oswald"/>
                <a:ea typeface="Oswald"/>
                <a:cs typeface="Oswald"/>
                <a:sym typeface="Oswald"/>
              </a:rPr>
              <a:t>    message = "Votre glycemie est trop basse"</a:t>
            </a:r>
            <a:endParaRPr sz="1050">
              <a:highlight>
                <a:srgbClr val="FFFF00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BBBEB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FFFFFF"/>
                </a:solidFill>
                <a:highlight>
                  <a:srgbClr val="121314"/>
                </a:highlight>
                <a:latin typeface="Oswald"/>
                <a:ea typeface="Oswald"/>
                <a:cs typeface="Oswald"/>
                <a:sym typeface="Oswald"/>
              </a:rPr>
              <a:t>print(message)</a:t>
            </a:r>
            <a:endParaRPr sz="10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FFFFFF"/>
              </a:solidFill>
              <a:highlight>
                <a:srgbClr val="121314"/>
              </a:highlight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7" name="Google Shape;77;p15"/>
          <p:cNvSpPr/>
          <p:nvPr/>
        </p:nvSpPr>
        <p:spPr>
          <a:xfrm>
            <a:off x="1609750" y="1111475"/>
            <a:ext cx="513600" cy="43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1</a:t>
            </a:r>
            <a:endParaRPr b="1"/>
          </a:p>
        </p:txBody>
      </p:sp>
      <p:sp>
        <p:nvSpPr>
          <p:cNvPr id="78" name="Google Shape;78;p15"/>
          <p:cNvSpPr/>
          <p:nvPr/>
        </p:nvSpPr>
        <p:spPr>
          <a:xfrm>
            <a:off x="1609750" y="3626075"/>
            <a:ext cx="513600" cy="4371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3</a:t>
            </a:r>
            <a:endParaRPr b="1"/>
          </a:p>
        </p:txBody>
      </p:sp>
      <p:sp>
        <p:nvSpPr>
          <p:cNvPr id="79" name="Google Shape;79;p15"/>
          <p:cNvSpPr/>
          <p:nvPr/>
        </p:nvSpPr>
        <p:spPr>
          <a:xfrm>
            <a:off x="1609750" y="2330675"/>
            <a:ext cx="513600" cy="437100"/>
          </a:xfrm>
          <a:prstGeom prst="ellipse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2</a:t>
            </a:r>
            <a:endParaRPr b="1"/>
          </a:p>
        </p:txBody>
      </p:sp>
      <p:sp>
        <p:nvSpPr>
          <p:cNvPr id="80" name="Google Shape;80;p15"/>
          <p:cNvSpPr/>
          <p:nvPr/>
        </p:nvSpPr>
        <p:spPr>
          <a:xfrm>
            <a:off x="452250" y="3095911"/>
            <a:ext cx="811200" cy="1480200"/>
          </a:xfrm>
          <a:prstGeom prst="can">
            <a:avLst>
              <a:gd fmla="val 25000" name="adj"/>
            </a:avLst>
          </a:prstGeom>
          <a:solidFill>
            <a:srgbClr val="FF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basse</a:t>
            </a:r>
            <a:endParaRPr sz="1200"/>
          </a:p>
        </p:txBody>
      </p:sp>
      <p:sp>
        <p:nvSpPr>
          <p:cNvPr id="81" name="Google Shape;81;p15"/>
          <p:cNvSpPr/>
          <p:nvPr/>
        </p:nvSpPr>
        <p:spPr>
          <a:xfrm>
            <a:off x="452250" y="1816398"/>
            <a:ext cx="811200" cy="1480200"/>
          </a:xfrm>
          <a:prstGeom prst="can">
            <a:avLst>
              <a:gd fmla="val 25000" name="adj"/>
            </a:avLst>
          </a:prstGeom>
          <a:solidFill>
            <a:srgbClr val="00FF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normale</a:t>
            </a:r>
            <a:endParaRPr sz="1200"/>
          </a:p>
        </p:txBody>
      </p:sp>
      <p:sp>
        <p:nvSpPr>
          <p:cNvPr id="82" name="Google Shape;82;p15"/>
          <p:cNvSpPr/>
          <p:nvPr/>
        </p:nvSpPr>
        <p:spPr>
          <a:xfrm>
            <a:off x="453489" y="528456"/>
            <a:ext cx="811200" cy="1480200"/>
          </a:xfrm>
          <a:prstGeom prst="can">
            <a:avLst>
              <a:gd fmla="val 25000" name="adj"/>
            </a:avLst>
          </a:prstGeom>
          <a:solidFill>
            <a:srgbClr val="FF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élevé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